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8" r:id="rId1"/>
  </p:sldMasterIdLst>
  <p:notesMasterIdLst>
    <p:notesMasterId r:id="rId14"/>
  </p:notesMasterIdLst>
  <p:sldIdLst>
    <p:sldId id="271" r:id="rId2"/>
    <p:sldId id="261" r:id="rId3"/>
    <p:sldId id="266" r:id="rId4"/>
    <p:sldId id="265" r:id="rId5"/>
    <p:sldId id="267" r:id="rId6"/>
    <p:sldId id="258" r:id="rId7"/>
    <p:sldId id="262" r:id="rId8"/>
    <p:sldId id="268" r:id="rId9"/>
    <p:sldId id="260" r:id="rId10"/>
    <p:sldId id="270" r:id="rId11"/>
    <p:sldId id="269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C47"/>
    <a:srgbClr val="0E2D48"/>
    <a:srgbClr val="0F314F"/>
    <a:srgbClr val="103251"/>
    <a:srgbClr val="0E2F4B"/>
    <a:srgbClr val="0F304E"/>
    <a:srgbClr val="FC3D3D"/>
    <a:srgbClr val="103454"/>
    <a:srgbClr val="0FA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B5AE5E-294F-8E7F-E927-1D4556C06F0E}" v="44" dt="2024-02-22T00:47:46.849"/>
    <p1510:client id="{80BA7B9B-FA30-0132-6BB5-ECCE6DF116FF}" v="5" dt="2024-02-23T17:51:01.192"/>
    <p1510:client id="{9C8CB69E-15FE-4E06-B37A-5E1CB13C8184}" v="44" dt="2024-02-22T18:15:59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2214" y="1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a Garcia" userId="S::paola.garcia@threatlocker.com::5012b0f8-5451-4c1a-b2ad-e698ed3846fe" providerId="AD" clId="Web-{75B5AE5E-294F-8E7F-E927-1D4556C06F0E}"/>
    <pc:docChg chg="modSld">
      <pc:chgData name="Paola Garcia" userId="S::paola.garcia@threatlocker.com::5012b0f8-5451-4c1a-b2ad-e698ed3846fe" providerId="AD" clId="Web-{75B5AE5E-294F-8E7F-E927-1D4556C06F0E}" dt="2024-02-22T00:47:46.849" v="43" actId="1076"/>
      <pc:docMkLst>
        <pc:docMk/>
      </pc:docMkLst>
      <pc:sldChg chg="modSp">
        <pc:chgData name="Paola Garcia" userId="S::paola.garcia@threatlocker.com::5012b0f8-5451-4c1a-b2ad-e698ed3846fe" providerId="AD" clId="Web-{75B5AE5E-294F-8E7F-E927-1D4556C06F0E}" dt="2024-02-22T00:44:18.063" v="24" actId="20577"/>
        <pc:sldMkLst>
          <pc:docMk/>
          <pc:sldMk cId="3675434146" sldId="258"/>
        </pc:sldMkLst>
        <pc:spChg chg="mod">
          <ac:chgData name="Paola Garcia" userId="S::paola.garcia@threatlocker.com::5012b0f8-5451-4c1a-b2ad-e698ed3846fe" providerId="AD" clId="Web-{75B5AE5E-294F-8E7F-E927-1D4556C06F0E}" dt="2024-02-22T00:44:18.063" v="24" actId="20577"/>
          <ac:spMkLst>
            <pc:docMk/>
            <pc:sldMk cId="3675434146" sldId="258"/>
            <ac:spMk id="2" creationId="{18B9853D-4022-5473-25B3-B4FF4B2BCC69}"/>
          </ac:spMkLst>
        </pc:spChg>
      </pc:sldChg>
      <pc:sldChg chg="modSp">
        <pc:chgData name="Paola Garcia" userId="S::paola.garcia@threatlocker.com::5012b0f8-5451-4c1a-b2ad-e698ed3846fe" providerId="AD" clId="Web-{75B5AE5E-294F-8E7F-E927-1D4556C06F0E}" dt="2024-02-22T00:46:22.941" v="28" actId="20577"/>
        <pc:sldMkLst>
          <pc:docMk/>
          <pc:sldMk cId="2058308363" sldId="260"/>
        </pc:sldMkLst>
        <pc:spChg chg="mod">
          <ac:chgData name="Paola Garcia" userId="S::paola.garcia@threatlocker.com::5012b0f8-5451-4c1a-b2ad-e698ed3846fe" providerId="AD" clId="Web-{75B5AE5E-294F-8E7F-E927-1D4556C06F0E}" dt="2024-02-22T00:46:22.941" v="28" actId="20577"/>
          <ac:spMkLst>
            <pc:docMk/>
            <pc:sldMk cId="2058308363" sldId="260"/>
            <ac:spMk id="2" creationId="{6522E385-DFF8-E7B5-28C9-BA164EEFFFC1}"/>
          </ac:spMkLst>
        </pc:spChg>
      </pc:sldChg>
      <pc:sldChg chg="modSp">
        <pc:chgData name="Paola Garcia" userId="S::paola.garcia@threatlocker.com::5012b0f8-5451-4c1a-b2ad-e698ed3846fe" providerId="AD" clId="Web-{75B5AE5E-294F-8E7F-E927-1D4556C06F0E}" dt="2024-02-22T00:34:09.847" v="3" actId="20577"/>
        <pc:sldMkLst>
          <pc:docMk/>
          <pc:sldMk cId="248994115" sldId="261"/>
        </pc:sldMkLst>
        <pc:spChg chg="mod">
          <ac:chgData name="Paola Garcia" userId="S::paola.garcia@threatlocker.com::5012b0f8-5451-4c1a-b2ad-e698ed3846fe" providerId="AD" clId="Web-{75B5AE5E-294F-8E7F-E927-1D4556C06F0E}" dt="2024-02-22T00:34:09.847" v="3" actId="20577"/>
          <ac:spMkLst>
            <pc:docMk/>
            <pc:sldMk cId="248994115" sldId="261"/>
            <ac:spMk id="2" creationId="{7E52DAEF-BF7D-584A-FEBB-624AE5A177E9}"/>
          </ac:spMkLst>
        </pc:spChg>
        <pc:spChg chg="mod">
          <ac:chgData name="Paola Garcia" userId="S::paola.garcia@threatlocker.com::5012b0f8-5451-4c1a-b2ad-e698ed3846fe" providerId="AD" clId="Web-{75B5AE5E-294F-8E7F-E927-1D4556C06F0E}" dt="2024-02-22T00:34:02.394" v="1" actId="14100"/>
          <ac:spMkLst>
            <pc:docMk/>
            <pc:sldMk cId="248994115" sldId="261"/>
            <ac:spMk id="3" creationId="{8F804798-420D-521B-4E74-D8B845E21A15}"/>
          </ac:spMkLst>
        </pc:spChg>
        <pc:picChg chg="mod">
          <ac:chgData name="Paola Garcia" userId="S::paola.garcia@threatlocker.com::5012b0f8-5451-4c1a-b2ad-e698ed3846fe" providerId="AD" clId="Web-{75B5AE5E-294F-8E7F-E927-1D4556C06F0E}" dt="2024-02-22T00:34:04.285" v="2" actId="1076"/>
          <ac:picMkLst>
            <pc:docMk/>
            <pc:sldMk cId="248994115" sldId="261"/>
            <ac:picMk id="4" creationId="{010D5F3E-1744-7DF6-BD83-3A6133D31A47}"/>
          </ac:picMkLst>
        </pc:picChg>
      </pc:sldChg>
      <pc:sldChg chg="modSp">
        <pc:chgData name="Paola Garcia" userId="S::paola.garcia@threatlocker.com::5012b0f8-5451-4c1a-b2ad-e698ed3846fe" providerId="AD" clId="Web-{75B5AE5E-294F-8E7F-E927-1D4556C06F0E}" dt="2024-02-22T00:44:26.438" v="25" actId="20577"/>
        <pc:sldMkLst>
          <pc:docMk/>
          <pc:sldMk cId="427532183" sldId="262"/>
        </pc:sldMkLst>
        <pc:spChg chg="mod">
          <ac:chgData name="Paola Garcia" userId="S::paola.garcia@threatlocker.com::5012b0f8-5451-4c1a-b2ad-e698ed3846fe" providerId="AD" clId="Web-{75B5AE5E-294F-8E7F-E927-1D4556C06F0E}" dt="2024-02-22T00:44:26.438" v="25" actId="20577"/>
          <ac:spMkLst>
            <pc:docMk/>
            <pc:sldMk cId="427532183" sldId="262"/>
            <ac:spMk id="2" creationId="{15073EB4-BF03-E881-1B58-2EE25C7E136F}"/>
          </ac:spMkLst>
        </pc:spChg>
      </pc:sldChg>
      <pc:sldChg chg="modSp">
        <pc:chgData name="Paola Garcia" userId="S::paola.garcia@threatlocker.com::5012b0f8-5451-4c1a-b2ad-e698ed3846fe" providerId="AD" clId="Web-{75B5AE5E-294F-8E7F-E927-1D4556C06F0E}" dt="2024-02-22T00:47:46.849" v="43" actId="1076"/>
        <pc:sldMkLst>
          <pc:docMk/>
          <pc:sldMk cId="318683164" sldId="264"/>
        </pc:sldMkLst>
        <pc:picChg chg="mod">
          <ac:chgData name="Paola Garcia" userId="S::paola.garcia@threatlocker.com::5012b0f8-5451-4c1a-b2ad-e698ed3846fe" providerId="AD" clId="Web-{75B5AE5E-294F-8E7F-E927-1D4556C06F0E}" dt="2024-02-22T00:47:46.849" v="43" actId="1076"/>
          <ac:picMkLst>
            <pc:docMk/>
            <pc:sldMk cId="318683164" sldId="264"/>
            <ac:picMk id="2" creationId="{69B5A6FE-64D0-C886-7D1B-8CEFBFC23F57}"/>
          </ac:picMkLst>
        </pc:picChg>
      </pc:sldChg>
      <pc:sldChg chg="modSp">
        <pc:chgData name="Paola Garcia" userId="S::paola.garcia@threatlocker.com::5012b0f8-5451-4c1a-b2ad-e698ed3846fe" providerId="AD" clId="Web-{75B5AE5E-294F-8E7F-E927-1D4556C06F0E}" dt="2024-02-22T00:35:02.677" v="21" actId="1076"/>
        <pc:sldMkLst>
          <pc:docMk/>
          <pc:sldMk cId="1679714575" sldId="265"/>
        </pc:sldMkLst>
        <pc:spChg chg="mod">
          <ac:chgData name="Paola Garcia" userId="S::paola.garcia@threatlocker.com::5012b0f8-5451-4c1a-b2ad-e698ed3846fe" providerId="AD" clId="Web-{75B5AE5E-294F-8E7F-E927-1D4556C06F0E}" dt="2024-02-22T00:34:57.364" v="19" actId="1076"/>
          <ac:spMkLst>
            <pc:docMk/>
            <pc:sldMk cId="1679714575" sldId="265"/>
            <ac:spMk id="6" creationId="{71B4FB17-4061-1100-5AD8-D31EEA320BEE}"/>
          </ac:spMkLst>
        </pc:spChg>
        <pc:picChg chg="mod">
          <ac:chgData name="Paola Garcia" userId="S::paola.garcia@threatlocker.com::5012b0f8-5451-4c1a-b2ad-e698ed3846fe" providerId="AD" clId="Web-{75B5AE5E-294F-8E7F-E927-1D4556C06F0E}" dt="2024-02-22T00:35:02.677" v="21" actId="1076"/>
          <ac:picMkLst>
            <pc:docMk/>
            <pc:sldMk cId="1679714575" sldId="265"/>
            <ac:picMk id="3" creationId="{8E89E322-D0A9-A67A-01F3-6751471B42C4}"/>
          </ac:picMkLst>
        </pc:picChg>
        <pc:picChg chg="mod">
          <ac:chgData name="Paola Garcia" userId="S::paola.garcia@threatlocker.com::5012b0f8-5451-4c1a-b2ad-e698ed3846fe" providerId="AD" clId="Web-{75B5AE5E-294F-8E7F-E927-1D4556C06F0E}" dt="2024-02-22T00:34:55.895" v="18" actId="1076"/>
          <ac:picMkLst>
            <pc:docMk/>
            <pc:sldMk cId="1679714575" sldId="265"/>
            <ac:picMk id="4" creationId="{4723AFB5-FB46-0A66-8F27-B60008A67D07}"/>
          </ac:picMkLst>
        </pc:picChg>
      </pc:sldChg>
      <pc:sldChg chg="modSp">
        <pc:chgData name="Paola Garcia" userId="S::paola.garcia@threatlocker.com::5012b0f8-5451-4c1a-b2ad-e698ed3846fe" providerId="AD" clId="Web-{75B5AE5E-294F-8E7F-E927-1D4556C06F0E}" dt="2024-02-22T00:34:51.020" v="16" actId="20577"/>
        <pc:sldMkLst>
          <pc:docMk/>
          <pc:sldMk cId="2785920255" sldId="266"/>
        </pc:sldMkLst>
        <pc:spChg chg="mod">
          <ac:chgData name="Paola Garcia" userId="S::paola.garcia@threatlocker.com::5012b0f8-5451-4c1a-b2ad-e698ed3846fe" providerId="AD" clId="Web-{75B5AE5E-294F-8E7F-E927-1D4556C06F0E}" dt="2024-02-22T00:34:17.254" v="6" actId="20577"/>
          <ac:spMkLst>
            <pc:docMk/>
            <pc:sldMk cId="2785920255" sldId="266"/>
            <ac:spMk id="2" creationId="{7E52DAEF-BF7D-584A-FEBB-624AE5A177E9}"/>
          </ac:spMkLst>
        </pc:spChg>
        <pc:spChg chg="mod">
          <ac:chgData name="Paola Garcia" userId="S::paola.garcia@threatlocker.com::5012b0f8-5451-4c1a-b2ad-e698ed3846fe" providerId="AD" clId="Web-{75B5AE5E-294F-8E7F-E927-1D4556C06F0E}" dt="2024-02-22T00:34:51.020" v="16" actId="20577"/>
          <ac:spMkLst>
            <pc:docMk/>
            <pc:sldMk cId="2785920255" sldId="266"/>
            <ac:spMk id="3" creationId="{8F804798-420D-521B-4E74-D8B845E21A15}"/>
          </ac:spMkLst>
        </pc:spChg>
        <pc:picChg chg="mod">
          <ac:chgData name="Paola Garcia" userId="S::paola.garcia@threatlocker.com::5012b0f8-5451-4c1a-b2ad-e698ed3846fe" providerId="AD" clId="Web-{75B5AE5E-294F-8E7F-E927-1D4556C06F0E}" dt="2024-02-22T00:34:29.785" v="10" actId="1076"/>
          <ac:picMkLst>
            <pc:docMk/>
            <pc:sldMk cId="2785920255" sldId="266"/>
            <ac:picMk id="4" creationId="{3FAFC8A1-5600-15EA-3E42-80C0541E4C6F}"/>
          </ac:picMkLst>
        </pc:picChg>
      </pc:sldChg>
      <pc:sldChg chg="modSp">
        <pc:chgData name="Paola Garcia" userId="S::paola.garcia@threatlocker.com::5012b0f8-5451-4c1a-b2ad-e698ed3846fe" providerId="AD" clId="Web-{75B5AE5E-294F-8E7F-E927-1D4556C06F0E}" dt="2024-02-22T00:35:10.599" v="23" actId="14100"/>
        <pc:sldMkLst>
          <pc:docMk/>
          <pc:sldMk cId="1577223816" sldId="267"/>
        </pc:sldMkLst>
        <pc:spChg chg="mod">
          <ac:chgData name="Paola Garcia" userId="S::paola.garcia@threatlocker.com::5012b0f8-5451-4c1a-b2ad-e698ed3846fe" providerId="AD" clId="Web-{75B5AE5E-294F-8E7F-E927-1D4556C06F0E}" dt="2024-02-22T00:35:10.599" v="23" actId="14100"/>
          <ac:spMkLst>
            <pc:docMk/>
            <pc:sldMk cId="1577223816" sldId="267"/>
            <ac:spMk id="7" creationId="{D41D8340-1E44-08DC-1F7B-A7ABF191E8E9}"/>
          </ac:spMkLst>
        </pc:spChg>
      </pc:sldChg>
      <pc:sldChg chg="modSp">
        <pc:chgData name="Paola Garcia" userId="S::paola.garcia@threatlocker.com::5012b0f8-5451-4c1a-b2ad-e698ed3846fe" providerId="AD" clId="Web-{75B5AE5E-294F-8E7F-E927-1D4556C06F0E}" dt="2024-02-22T00:44:29.204" v="26" actId="20577"/>
        <pc:sldMkLst>
          <pc:docMk/>
          <pc:sldMk cId="2907431147" sldId="268"/>
        </pc:sldMkLst>
        <pc:spChg chg="mod">
          <ac:chgData name="Paola Garcia" userId="S::paola.garcia@threatlocker.com::5012b0f8-5451-4c1a-b2ad-e698ed3846fe" providerId="AD" clId="Web-{75B5AE5E-294F-8E7F-E927-1D4556C06F0E}" dt="2024-02-22T00:44:29.204" v="26" actId="20577"/>
          <ac:spMkLst>
            <pc:docMk/>
            <pc:sldMk cId="2907431147" sldId="268"/>
            <ac:spMk id="2" creationId="{15073EB4-BF03-E881-1B58-2EE25C7E136F}"/>
          </ac:spMkLst>
        </pc:spChg>
      </pc:sldChg>
      <pc:sldChg chg="modSp">
        <pc:chgData name="Paola Garcia" userId="S::paola.garcia@threatlocker.com::5012b0f8-5451-4c1a-b2ad-e698ed3846fe" providerId="AD" clId="Web-{75B5AE5E-294F-8E7F-E927-1D4556C06F0E}" dt="2024-02-22T00:47:40.192" v="42" actId="14100"/>
        <pc:sldMkLst>
          <pc:docMk/>
          <pc:sldMk cId="937687575" sldId="269"/>
        </pc:sldMkLst>
        <pc:spChg chg="mod">
          <ac:chgData name="Paola Garcia" userId="S::paola.garcia@threatlocker.com::5012b0f8-5451-4c1a-b2ad-e698ed3846fe" providerId="AD" clId="Web-{75B5AE5E-294F-8E7F-E927-1D4556C06F0E}" dt="2024-02-22T00:46:41.300" v="30" actId="20577"/>
          <ac:spMkLst>
            <pc:docMk/>
            <pc:sldMk cId="937687575" sldId="269"/>
            <ac:spMk id="2" creationId="{6522E385-DFF8-E7B5-28C9-BA164EEFFFC1}"/>
          </ac:spMkLst>
        </pc:spChg>
        <pc:spChg chg="mod">
          <ac:chgData name="Paola Garcia" userId="S::paola.garcia@threatlocker.com::5012b0f8-5451-4c1a-b2ad-e698ed3846fe" providerId="AD" clId="Web-{75B5AE5E-294F-8E7F-E927-1D4556C06F0E}" dt="2024-02-22T00:47:40.192" v="42" actId="14100"/>
          <ac:spMkLst>
            <pc:docMk/>
            <pc:sldMk cId="937687575" sldId="269"/>
            <ac:spMk id="4" creationId="{3EB9E355-BF40-28E8-0AF4-67C4AB7A7B4A}"/>
          </ac:spMkLst>
        </pc:spChg>
      </pc:sldChg>
      <pc:sldChg chg="modSp">
        <pc:chgData name="Paola Garcia" userId="S::paola.garcia@threatlocker.com::5012b0f8-5451-4c1a-b2ad-e698ed3846fe" providerId="AD" clId="Web-{75B5AE5E-294F-8E7F-E927-1D4556C06F0E}" dt="2024-02-22T00:46:37.847" v="29" actId="20577"/>
        <pc:sldMkLst>
          <pc:docMk/>
          <pc:sldMk cId="944281482" sldId="270"/>
        </pc:sldMkLst>
        <pc:spChg chg="mod">
          <ac:chgData name="Paola Garcia" userId="S::paola.garcia@threatlocker.com::5012b0f8-5451-4c1a-b2ad-e698ed3846fe" providerId="AD" clId="Web-{75B5AE5E-294F-8E7F-E927-1D4556C06F0E}" dt="2024-02-22T00:46:37.847" v="29" actId="20577"/>
          <ac:spMkLst>
            <pc:docMk/>
            <pc:sldMk cId="944281482" sldId="270"/>
            <ac:spMk id="2" creationId="{6522E385-DFF8-E7B5-28C9-BA164EEFFFC1}"/>
          </ac:spMkLst>
        </pc:spChg>
      </pc:sldChg>
    </pc:docChg>
  </pc:docChgLst>
  <pc:docChgLst>
    <pc:chgData clId="Web-{2798A0C1-0037-8832-E8AA-782190F53F2E}"/>
    <pc:docChg chg="modSld">
      <pc:chgData name="" userId="" providerId="" clId="Web-{2798A0C1-0037-8832-E8AA-782190F53F2E}" dt="2024-02-09T12:51:08.181" v="0"/>
      <pc:docMkLst>
        <pc:docMk/>
      </pc:docMkLst>
      <pc:sldChg chg="delSp">
        <pc:chgData name="" userId="" providerId="" clId="Web-{2798A0C1-0037-8832-E8AA-782190F53F2E}" dt="2024-02-09T12:51:08.181" v="0"/>
        <pc:sldMkLst>
          <pc:docMk/>
          <pc:sldMk cId="109857222" sldId="256"/>
        </pc:sldMkLst>
        <pc:picChg chg="del">
          <ac:chgData name="" userId="" providerId="" clId="Web-{2798A0C1-0037-8832-E8AA-782190F53F2E}" dt="2024-02-09T12:51:08.181" v="0"/>
          <ac:picMkLst>
            <pc:docMk/>
            <pc:sldMk cId="109857222" sldId="256"/>
            <ac:picMk id="6" creationId="{2A55A78F-EABB-2B28-BFEF-ED27F48322FB}"/>
          </ac:picMkLst>
        </pc:picChg>
      </pc:sldChg>
    </pc:docChg>
  </pc:docChgLst>
  <pc:docChgLst>
    <pc:chgData name="Paige Jenkins" userId="S::paige.jenkins@threatlocker.com::f759f39b-a031-4953-8d86-f8035c02a140" providerId="AD" clId="Web-{80BA7B9B-FA30-0132-6BB5-ECCE6DF116FF}"/>
    <pc:docChg chg="modSld">
      <pc:chgData name="Paige Jenkins" userId="S::paige.jenkins@threatlocker.com::f759f39b-a031-4953-8d86-f8035c02a140" providerId="AD" clId="Web-{80BA7B9B-FA30-0132-6BB5-ECCE6DF116FF}" dt="2024-02-23T17:51:00.348" v="3"/>
      <pc:docMkLst>
        <pc:docMk/>
      </pc:docMkLst>
      <pc:sldChg chg="addSp delSp">
        <pc:chgData name="Paige Jenkins" userId="S::paige.jenkins@threatlocker.com::f759f39b-a031-4953-8d86-f8035c02a140" providerId="AD" clId="Web-{80BA7B9B-FA30-0132-6BB5-ECCE6DF116FF}" dt="2024-02-23T17:51:00.348" v="3"/>
        <pc:sldMkLst>
          <pc:docMk/>
          <pc:sldMk cId="318683164" sldId="264"/>
        </pc:sldMkLst>
        <pc:picChg chg="add del">
          <ac:chgData name="Paige Jenkins" userId="S::paige.jenkins@threatlocker.com::f759f39b-a031-4953-8d86-f8035c02a140" providerId="AD" clId="Web-{80BA7B9B-FA30-0132-6BB5-ECCE6DF116FF}" dt="2024-02-23T17:51:00.348" v="3"/>
          <ac:picMkLst>
            <pc:docMk/>
            <pc:sldMk cId="318683164" sldId="264"/>
            <ac:picMk id="3" creationId="{E6D25191-D311-0E45-6028-F649F3943DF3}"/>
          </ac:picMkLst>
        </pc:picChg>
        <pc:picChg chg="add del">
          <ac:chgData name="Paige Jenkins" userId="S::paige.jenkins@threatlocker.com::f759f39b-a031-4953-8d86-f8035c02a140" providerId="AD" clId="Web-{80BA7B9B-FA30-0132-6BB5-ECCE6DF116FF}" dt="2024-02-23T17:51:00.348" v="2"/>
          <ac:picMkLst>
            <pc:docMk/>
            <pc:sldMk cId="318683164" sldId="264"/>
            <ac:picMk id="5" creationId="{0E424641-3670-4653-27D5-3FC8B9940E26}"/>
          </ac:picMkLst>
        </pc:picChg>
      </pc:sldChg>
    </pc:docChg>
  </pc:docChgLst>
  <pc:docChgLst>
    <pc:chgData name="Rayton Li" userId="S::rayton.li@threatlocker.com::087acadd-a987-4670-9c37-9d23ff121d3a" providerId="AD" clId="Web-{E04A96FE-82B5-3014-973C-7A833F0A01FC}"/>
    <pc:docChg chg="modSld modMainMaster">
      <pc:chgData name="Rayton Li" userId="S::rayton.li@threatlocker.com::087acadd-a987-4670-9c37-9d23ff121d3a" providerId="AD" clId="Web-{E04A96FE-82B5-3014-973C-7A833F0A01FC}" dt="2024-01-29T17:07:31.820" v="67" actId="1076"/>
      <pc:docMkLst>
        <pc:docMk/>
      </pc:docMkLst>
      <pc:sldChg chg="addSp delSp modSp mod setBg">
        <pc:chgData name="Rayton Li" userId="S::rayton.li@threatlocker.com::087acadd-a987-4670-9c37-9d23ff121d3a" providerId="AD" clId="Web-{E04A96FE-82B5-3014-973C-7A833F0A01FC}" dt="2024-01-29T17:07:31.820" v="67" actId="1076"/>
        <pc:sldMkLst>
          <pc:docMk/>
          <pc:sldMk cId="109857222" sldId="256"/>
        </pc:sldMkLst>
        <pc:spChg chg="mod">
          <ac:chgData name="Rayton Li" userId="S::rayton.li@threatlocker.com::087acadd-a987-4670-9c37-9d23ff121d3a" providerId="AD" clId="Web-{E04A96FE-82B5-3014-973C-7A833F0A01FC}" dt="2024-01-29T17:07:22.273" v="65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yton Li" userId="S::rayton.li@threatlocker.com::087acadd-a987-4670-9c37-9d23ff121d3a" providerId="AD" clId="Web-{E04A96FE-82B5-3014-973C-7A833F0A01FC}" dt="2024-01-29T17:07:14.070" v="63" actId="1076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Rayton Li" userId="S::rayton.li@threatlocker.com::087acadd-a987-4670-9c37-9d23ff121d3a" providerId="AD" clId="Web-{E04A96FE-82B5-3014-973C-7A833F0A01FC}" dt="2024-01-29T17:07:31.820" v="67" actId="1076"/>
          <ac:picMkLst>
            <pc:docMk/>
            <pc:sldMk cId="109857222" sldId="256"/>
            <ac:picMk id="4" creationId="{0E74A900-BF59-7736-51E3-C1EDBA832A66}"/>
          </ac:picMkLst>
        </pc:picChg>
        <pc:picChg chg="add del mod">
          <ac:chgData name="Rayton Li" userId="S::rayton.li@threatlocker.com::087acadd-a987-4670-9c37-9d23ff121d3a" providerId="AD" clId="Web-{E04A96FE-82B5-3014-973C-7A833F0A01FC}" dt="2024-01-29T17:06:38.553" v="45"/>
          <ac:picMkLst>
            <pc:docMk/>
            <pc:sldMk cId="109857222" sldId="256"/>
            <ac:picMk id="5" creationId="{D8EAF4BE-7CF8-B94E-8A14-595ACD58419C}"/>
          </ac:picMkLst>
        </pc:picChg>
        <pc:picChg chg="add del mod">
          <ac:chgData name="Rayton Li" userId="S::rayton.li@threatlocker.com::087acadd-a987-4670-9c37-9d23ff121d3a" providerId="AD" clId="Web-{E04A96FE-82B5-3014-973C-7A833F0A01FC}" dt="2024-01-29T17:03:00.908" v="3"/>
          <ac:picMkLst>
            <pc:docMk/>
            <pc:sldMk cId="109857222" sldId="256"/>
            <ac:picMk id="6" creationId="{3A9A8017-6154-324A-FC05-8A9C47C82AE8}"/>
          </ac:picMkLst>
        </pc:picChg>
      </pc:sldChg>
      <pc:sldChg chg="mod">
        <pc:chgData name="Rayton Li" userId="S::rayton.li@threatlocker.com::087acadd-a987-4670-9c37-9d23ff121d3a" providerId="AD" clId="Web-{E04A96FE-82B5-3014-973C-7A833F0A01FC}" dt="2024-01-29T17:03:00.908" v="3"/>
        <pc:sldMkLst>
          <pc:docMk/>
          <pc:sldMk cId="2717307778" sldId="257"/>
        </pc:sldMkLst>
      </pc:sldChg>
      <pc:sldChg chg="modSp mod">
        <pc:chgData name="Rayton Li" userId="S::rayton.li@threatlocker.com::087acadd-a987-4670-9c37-9d23ff121d3a" providerId="AD" clId="Web-{E04A96FE-82B5-3014-973C-7A833F0A01FC}" dt="2024-01-29T17:07:09.367" v="61" actId="20577"/>
        <pc:sldMkLst>
          <pc:docMk/>
          <pc:sldMk cId="3675434146" sldId="258"/>
        </pc:sldMkLst>
        <pc:spChg chg="mod">
          <ac:chgData name="Rayton Li" userId="S::rayton.li@threatlocker.com::087acadd-a987-4670-9c37-9d23ff121d3a" providerId="AD" clId="Web-{E04A96FE-82B5-3014-973C-7A833F0A01FC}" dt="2024-01-29T17:07:09.367" v="61" actId="20577"/>
          <ac:spMkLst>
            <pc:docMk/>
            <pc:sldMk cId="3675434146" sldId="258"/>
            <ac:spMk id="2" creationId="{18B9853D-4022-5473-25B3-B4FF4B2BCC69}"/>
          </ac:spMkLst>
        </pc:spChg>
        <pc:picChg chg="mod">
          <ac:chgData name="Rayton Li" userId="S::rayton.li@threatlocker.com::087acadd-a987-4670-9c37-9d23ff121d3a" providerId="AD" clId="Web-{E04A96FE-82B5-3014-973C-7A833F0A01FC}" dt="2024-01-29T17:03:10.752" v="5" actId="1076"/>
          <ac:picMkLst>
            <pc:docMk/>
            <pc:sldMk cId="3675434146" sldId="258"/>
            <ac:picMk id="5" creationId="{24B2AD49-8506-0AA9-812C-1E613C2F63B4}"/>
          </ac:picMkLst>
        </pc:picChg>
      </pc:sldChg>
      <pc:sldChg chg="mod">
        <pc:chgData name="Rayton Li" userId="S::rayton.li@threatlocker.com::087acadd-a987-4670-9c37-9d23ff121d3a" providerId="AD" clId="Web-{E04A96FE-82B5-3014-973C-7A833F0A01FC}" dt="2024-01-29T17:03:00.908" v="3"/>
        <pc:sldMkLst>
          <pc:docMk/>
          <pc:sldMk cId="2058308363" sldId="260"/>
        </pc:sldMkLst>
      </pc:sldChg>
      <pc:sldChg chg="modSp mod">
        <pc:chgData name="Rayton Li" userId="S::rayton.li@threatlocker.com::087acadd-a987-4670-9c37-9d23ff121d3a" providerId="AD" clId="Web-{E04A96FE-82B5-3014-973C-7A833F0A01FC}" dt="2024-01-29T17:06:32.819" v="41" actId="20577"/>
        <pc:sldMkLst>
          <pc:docMk/>
          <pc:sldMk cId="248994115" sldId="261"/>
        </pc:sldMkLst>
        <pc:spChg chg="mod">
          <ac:chgData name="Rayton Li" userId="S::rayton.li@threatlocker.com::087acadd-a987-4670-9c37-9d23ff121d3a" providerId="AD" clId="Web-{E04A96FE-82B5-3014-973C-7A833F0A01FC}" dt="2024-01-29T17:06:32.819" v="41" actId="20577"/>
          <ac:spMkLst>
            <pc:docMk/>
            <pc:sldMk cId="248994115" sldId="261"/>
            <ac:spMk id="3" creationId="{8F804798-420D-521B-4E74-D8B845E21A15}"/>
          </ac:spMkLst>
        </pc:spChg>
      </pc:sldChg>
      <pc:sldChg chg="mod">
        <pc:chgData name="Rayton Li" userId="S::rayton.li@threatlocker.com::087acadd-a987-4670-9c37-9d23ff121d3a" providerId="AD" clId="Web-{E04A96FE-82B5-3014-973C-7A833F0A01FC}" dt="2024-01-29T17:03:00.908" v="3"/>
        <pc:sldMkLst>
          <pc:docMk/>
          <pc:sldMk cId="427532183" sldId="262"/>
        </pc:sldMkLst>
      </pc:sldChg>
      <pc:sldChg chg="addSp delSp modSp mod">
        <pc:chgData name="Rayton Li" userId="S::rayton.li@threatlocker.com::087acadd-a987-4670-9c37-9d23ff121d3a" providerId="AD" clId="Web-{E04A96FE-82B5-3014-973C-7A833F0A01FC}" dt="2024-01-29T17:06:53.413" v="48" actId="1076"/>
        <pc:sldMkLst>
          <pc:docMk/>
          <pc:sldMk cId="318683164" sldId="264"/>
        </pc:sldMkLst>
        <pc:picChg chg="add del mod">
          <ac:chgData name="Rayton Li" userId="S::rayton.li@threatlocker.com::087acadd-a987-4670-9c37-9d23ff121d3a" providerId="AD" clId="Web-{E04A96FE-82B5-3014-973C-7A833F0A01FC}" dt="2024-01-29T17:06:53.413" v="48" actId="1076"/>
          <ac:picMkLst>
            <pc:docMk/>
            <pc:sldMk cId="318683164" sldId="264"/>
            <ac:picMk id="3" creationId="{FA7E0D44-0213-BADD-7751-ADF3BCDBA009}"/>
          </ac:picMkLst>
        </pc:picChg>
      </pc:sldChg>
      <pc:sldChg chg="mod">
        <pc:chgData name="Rayton Li" userId="S::rayton.li@threatlocker.com::087acadd-a987-4670-9c37-9d23ff121d3a" providerId="AD" clId="Web-{E04A96FE-82B5-3014-973C-7A833F0A01FC}" dt="2024-01-29T17:03:00.908" v="3"/>
        <pc:sldMkLst>
          <pc:docMk/>
          <pc:sldMk cId="1679714575" sldId="265"/>
        </pc:sldMkLst>
      </pc:sldChg>
      <pc:sldChg chg="mod">
        <pc:chgData name="Rayton Li" userId="S::rayton.li@threatlocker.com::087acadd-a987-4670-9c37-9d23ff121d3a" providerId="AD" clId="Web-{E04A96FE-82B5-3014-973C-7A833F0A01FC}" dt="2024-01-29T17:03:00.908" v="3"/>
        <pc:sldMkLst>
          <pc:docMk/>
          <pc:sldMk cId="2785920255" sldId="266"/>
        </pc:sldMkLst>
      </pc:sldChg>
      <pc:sldChg chg="modSp mod">
        <pc:chgData name="Rayton Li" userId="S::rayton.li@threatlocker.com::087acadd-a987-4670-9c37-9d23ff121d3a" providerId="AD" clId="Web-{E04A96FE-82B5-3014-973C-7A833F0A01FC}" dt="2024-01-29T17:07:06.242" v="60" actId="1076"/>
        <pc:sldMkLst>
          <pc:docMk/>
          <pc:sldMk cId="1577223816" sldId="267"/>
        </pc:sldMkLst>
        <pc:spChg chg="mod">
          <ac:chgData name="Rayton Li" userId="S::rayton.li@threatlocker.com::087acadd-a987-4670-9c37-9d23ff121d3a" providerId="AD" clId="Web-{E04A96FE-82B5-3014-973C-7A833F0A01FC}" dt="2024-01-29T17:07:06.242" v="60" actId="1076"/>
          <ac:spMkLst>
            <pc:docMk/>
            <pc:sldMk cId="1577223816" sldId="267"/>
            <ac:spMk id="2" creationId="{7E52DAEF-BF7D-584A-FEBB-624AE5A177E9}"/>
          </ac:spMkLst>
        </pc:spChg>
        <pc:spChg chg="mod">
          <ac:chgData name="Rayton Li" userId="S::rayton.li@threatlocker.com::087acadd-a987-4670-9c37-9d23ff121d3a" providerId="AD" clId="Web-{E04A96FE-82B5-3014-973C-7A833F0A01FC}" dt="2024-01-29T17:07:06.242" v="57" actId="1076"/>
          <ac:spMkLst>
            <pc:docMk/>
            <pc:sldMk cId="1577223816" sldId="267"/>
            <ac:spMk id="12" creationId="{CE4FCEC8-E344-81E8-DAD9-15A30716D1E1}"/>
          </ac:spMkLst>
        </pc:spChg>
        <pc:spChg chg="mod">
          <ac:chgData name="Rayton Li" userId="S::rayton.li@threatlocker.com::087acadd-a987-4670-9c37-9d23ff121d3a" providerId="AD" clId="Web-{E04A96FE-82B5-3014-973C-7A833F0A01FC}" dt="2024-01-29T17:07:06.242" v="56" actId="1076"/>
          <ac:spMkLst>
            <pc:docMk/>
            <pc:sldMk cId="1577223816" sldId="267"/>
            <ac:spMk id="13" creationId="{28CEEC36-D75A-FEA2-D94A-F50C8B61587C}"/>
          </ac:spMkLst>
        </pc:spChg>
        <pc:picChg chg="mod">
          <ac:chgData name="Rayton Li" userId="S::rayton.li@threatlocker.com::087acadd-a987-4670-9c37-9d23ff121d3a" providerId="AD" clId="Web-{E04A96FE-82B5-3014-973C-7A833F0A01FC}" dt="2024-01-29T17:07:06.242" v="58" actId="1076"/>
          <ac:picMkLst>
            <pc:docMk/>
            <pc:sldMk cId="1577223816" sldId="267"/>
            <ac:picMk id="4" creationId="{CDE36CC3-78E6-009E-2AEB-54866546328C}"/>
          </ac:picMkLst>
        </pc:picChg>
        <pc:picChg chg="mod">
          <ac:chgData name="Rayton Li" userId="S::rayton.li@threatlocker.com::087acadd-a987-4670-9c37-9d23ff121d3a" providerId="AD" clId="Web-{E04A96FE-82B5-3014-973C-7A833F0A01FC}" dt="2024-01-29T17:07:06.242" v="59" actId="1076"/>
          <ac:picMkLst>
            <pc:docMk/>
            <pc:sldMk cId="1577223816" sldId="267"/>
            <ac:picMk id="5" creationId="{B403C1B9-5252-EED4-E157-F0A73866C817}"/>
          </ac:picMkLst>
        </pc:picChg>
      </pc:sldChg>
      <pc:sldChg chg="mod">
        <pc:chgData name="Rayton Li" userId="S::rayton.li@threatlocker.com::087acadd-a987-4670-9c37-9d23ff121d3a" providerId="AD" clId="Web-{E04A96FE-82B5-3014-973C-7A833F0A01FC}" dt="2024-01-29T17:03:00.908" v="3"/>
        <pc:sldMkLst>
          <pc:docMk/>
          <pc:sldMk cId="2907431147" sldId="268"/>
        </pc:sldMkLst>
      </pc:sldChg>
      <pc:sldChg chg="mod">
        <pc:chgData name="Rayton Li" userId="S::rayton.li@threatlocker.com::087acadd-a987-4670-9c37-9d23ff121d3a" providerId="AD" clId="Web-{E04A96FE-82B5-3014-973C-7A833F0A01FC}" dt="2024-01-29T17:03:00.908" v="3"/>
        <pc:sldMkLst>
          <pc:docMk/>
          <pc:sldMk cId="937687575" sldId="269"/>
        </pc:sldMkLst>
      </pc:sldChg>
      <pc:sldChg chg="mod">
        <pc:chgData name="Rayton Li" userId="S::rayton.li@threatlocker.com::087acadd-a987-4670-9c37-9d23ff121d3a" providerId="AD" clId="Web-{E04A96FE-82B5-3014-973C-7A833F0A01FC}" dt="2024-01-29T17:03:00.908" v="3"/>
        <pc:sldMkLst>
          <pc:docMk/>
          <pc:sldMk cId="944281482" sldId="270"/>
        </pc:sldMkLst>
      </pc:sldChg>
      <pc:sldMasterChg chg="mod setBg modSldLayout">
        <pc:chgData name="Rayton Li" userId="S::rayton.li@threatlocker.com::087acadd-a987-4670-9c37-9d23ff121d3a" providerId="AD" clId="Web-{E04A96FE-82B5-3014-973C-7A833F0A01FC}" dt="2024-01-29T17:03:00.908" v="3"/>
        <pc:sldMasterMkLst>
          <pc:docMk/>
          <pc:sldMasterMk cId="3395319936" sldId="2147484118"/>
        </pc:sldMasterMkLst>
        <pc:sldLayoutChg chg="mod">
          <pc:chgData name="Rayton Li" userId="S::rayton.li@threatlocker.com::087acadd-a987-4670-9c37-9d23ff121d3a" providerId="AD" clId="Web-{E04A96FE-82B5-3014-973C-7A833F0A01FC}" dt="2024-01-29T17:03:00.908" v="3"/>
          <pc:sldLayoutMkLst>
            <pc:docMk/>
            <pc:sldMasterMk cId="3395319936" sldId="2147484118"/>
            <pc:sldLayoutMk cId="1337705335" sldId="2147484119"/>
          </pc:sldLayoutMkLst>
        </pc:sldLayoutChg>
        <pc:sldLayoutChg chg="mod">
          <pc:chgData name="Rayton Li" userId="S::rayton.li@threatlocker.com::087acadd-a987-4670-9c37-9d23ff121d3a" providerId="AD" clId="Web-{E04A96FE-82B5-3014-973C-7A833F0A01FC}" dt="2024-01-29T17:03:00.908" v="3"/>
          <pc:sldLayoutMkLst>
            <pc:docMk/>
            <pc:sldMasterMk cId="3395319936" sldId="2147484118"/>
            <pc:sldLayoutMk cId="3444054544" sldId="2147484120"/>
          </pc:sldLayoutMkLst>
        </pc:sldLayoutChg>
        <pc:sldLayoutChg chg="mod">
          <pc:chgData name="Rayton Li" userId="S::rayton.li@threatlocker.com::087acadd-a987-4670-9c37-9d23ff121d3a" providerId="AD" clId="Web-{E04A96FE-82B5-3014-973C-7A833F0A01FC}" dt="2024-01-29T17:03:00.908" v="3"/>
          <pc:sldLayoutMkLst>
            <pc:docMk/>
            <pc:sldMasterMk cId="3395319936" sldId="2147484118"/>
            <pc:sldLayoutMk cId="4277377322" sldId="2147484121"/>
          </pc:sldLayoutMkLst>
        </pc:sldLayoutChg>
        <pc:sldLayoutChg chg="mod">
          <pc:chgData name="Rayton Li" userId="S::rayton.li@threatlocker.com::087acadd-a987-4670-9c37-9d23ff121d3a" providerId="AD" clId="Web-{E04A96FE-82B5-3014-973C-7A833F0A01FC}" dt="2024-01-29T17:03:00.908" v="3"/>
          <pc:sldLayoutMkLst>
            <pc:docMk/>
            <pc:sldMasterMk cId="3395319936" sldId="2147484118"/>
            <pc:sldLayoutMk cId="2662841091" sldId="2147484122"/>
          </pc:sldLayoutMkLst>
        </pc:sldLayoutChg>
        <pc:sldLayoutChg chg="mod">
          <pc:chgData name="Rayton Li" userId="S::rayton.li@threatlocker.com::087acadd-a987-4670-9c37-9d23ff121d3a" providerId="AD" clId="Web-{E04A96FE-82B5-3014-973C-7A833F0A01FC}" dt="2024-01-29T17:03:00.908" v="3"/>
          <pc:sldLayoutMkLst>
            <pc:docMk/>
            <pc:sldMasterMk cId="3395319936" sldId="2147484118"/>
            <pc:sldLayoutMk cId="1206092148" sldId="2147484123"/>
          </pc:sldLayoutMkLst>
        </pc:sldLayoutChg>
        <pc:sldLayoutChg chg="mod">
          <pc:chgData name="Rayton Li" userId="S::rayton.li@threatlocker.com::087acadd-a987-4670-9c37-9d23ff121d3a" providerId="AD" clId="Web-{E04A96FE-82B5-3014-973C-7A833F0A01FC}" dt="2024-01-29T17:03:00.908" v="3"/>
          <pc:sldLayoutMkLst>
            <pc:docMk/>
            <pc:sldMasterMk cId="3395319936" sldId="2147484118"/>
            <pc:sldLayoutMk cId="3201081653" sldId="2147484124"/>
          </pc:sldLayoutMkLst>
        </pc:sldLayoutChg>
        <pc:sldLayoutChg chg="mod">
          <pc:chgData name="Rayton Li" userId="S::rayton.li@threatlocker.com::087acadd-a987-4670-9c37-9d23ff121d3a" providerId="AD" clId="Web-{E04A96FE-82B5-3014-973C-7A833F0A01FC}" dt="2024-01-29T17:03:00.908" v="3"/>
          <pc:sldLayoutMkLst>
            <pc:docMk/>
            <pc:sldMasterMk cId="3395319936" sldId="2147484118"/>
            <pc:sldLayoutMk cId="2933550807" sldId="2147484125"/>
          </pc:sldLayoutMkLst>
        </pc:sldLayoutChg>
        <pc:sldLayoutChg chg="mod">
          <pc:chgData name="Rayton Li" userId="S::rayton.li@threatlocker.com::087acadd-a987-4670-9c37-9d23ff121d3a" providerId="AD" clId="Web-{E04A96FE-82B5-3014-973C-7A833F0A01FC}" dt="2024-01-29T17:03:00.908" v="3"/>
          <pc:sldLayoutMkLst>
            <pc:docMk/>
            <pc:sldMasterMk cId="3395319936" sldId="2147484118"/>
            <pc:sldLayoutMk cId="1838899077" sldId="2147484126"/>
          </pc:sldLayoutMkLst>
        </pc:sldLayoutChg>
        <pc:sldLayoutChg chg="mod">
          <pc:chgData name="Rayton Li" userId="S::rayton.li@threatlocker.com::087acadd-a987-4670-9c37-9d23ff121d3a" providerId="AD" clId="Web-{E04A96FE-82B5-3014-973C-7A833F0A01FC}" dt="2024-01-29T17:03:00.908" v="3"/>
          <pc:sldLayoutMkLst>
            <pc:docMk/>
            <pc:sldMasterMk cId="3395319936" sldId="2147484118"/>
            <pc:sldLayoutMk cId="2394288788" sldId="2147484127"/>
          </pc:sldLayoutMkLst>
        </pc:sldLayoutChg>
        <pc:sldLayoutChg chg="mod">
          <pc:chgData name="Rayton Li" userId="S::rayton.li@threatlocker.com::087acadd-a987-4670-9c37-9d23ff121d3a" providerId="AD" clId="Web-{E04A96FE-82B5-3014-973C-7A833F0A01FC}" dt="2024-01-29T17:03:00.908" v="3"/>
          <pc:sldLayoutMkLst>
            <pc:docMk/>
            <pc:sldMasterMk cId="3395319936" sldId="2147484118"/>
            <pc:sldLayoutMk cId="1751568566" sldId="2147484128"/>
          </pc:sldLayoutMkLst>
        </pc:sldLayoutChg>
        <pc:sldLayoutChg chg="mod">
          <pc:chgData name="Rayton Li" userId="S::rayton.li@threatlocker.com::087acadd-a987-4670-9c37-9d23ff121d3a" providerId="AD" clId="Web-{E04A96FE-82B5-3014-973C-7A833F0A01FC}" dt="2024-01-29T17:03:00.908" v="3"/>
          <pc:sldLayoutMkLst>
            <pc:docMk/>
            <pc:sldMasterMk cId="3395319936" sldId="2147484118"/>
            <pc:sldLayoutMk cId="4083527661" sldId="2147484129"/>
          </pc:sldLayoutMkLst>
        </pc:sldLayoutChg>
      </pc:sldMasterChg>
    </pc:docChg>
  </pc:docChgLst>
  <pc:docChgLst>
    <pc:chgData name="Rayton Li" userId="S::rayton.li@threatlocker.com::087acadd-a987-4670-9c37-9d23ff121d3a" providerId="AD" clId="Web-{E2F77360-C765-D49E-C9B0-998CA5349218}"/>
    <pc:docChg chg="delSld modSld sldOrd">
      <pc:chgData name="Rayton Li" userId="S::rayton.li@threatlocker.com::087acadd-a987-4670-9c37-9d23ff121d3a" providerId="AD" clId="Web-{E2F77360-C765-D49E-C9B0-998CA5349218}" dt="2024-02-13T17:37:08.658" v="62"/>
      <pc:docMkLst>
        <pc:docMk/>
      </pc:docMkLst>
      <pc:sldChg chg="ord modNotes">
        <pc:chgData name="Rayton Li" userId="S::rayton.li@threatlocker.com::087acadd-a987-4670-9c37-9d23ff121d3a" providerId="AD" clId="Web-{E2F77360-C765-D49E-C9B0-998CA5349218}" dt="2024-02-13T17:00:07.754" v="61"/>
        <pc:sldMkLst>
          <pc:docMk/>
          <pc:sldMk cId="3675434146" sldId="258"/>
        </pc:sldMkLst>
      </pc:sldChg>
      <pc:sldChg chg="addSp delSp modSp">
        <pc:chgData name="Rayton Li" userId="S::rayton.li@threatlocker.com::087acadd-a987-4670-9c37-9d23ff121d3a" providerId="AD" clId="Web-{E2F77360-C765-D49E-C9B0-998CA5349218}" dt="2024-02-13T16:42:28.209" v="46"/>
        <pc:sldMkLst>
          <pc:docMk/>
          <pc:sldMk cId="1679714575" sldId="265"/>
        </pc:sldMkLst>
        <pc:spChg chg="mod">
          <ac:chgData name="Rayton Li" userId="S::rayton.li@threatlocker.com::087acadd-a987-4670-9c37-9d23ff121d3a" providerId="AD" clId="Web-{E2F77360-C765-D49E-C9B0-998CA5349218}" dt="2024-02-13T16:41:51.880" v="36" actId="1076"/>
          <ac:spMkLst>
            <pc:docMk/>
            <pc:sldMk cId="1679714575" sldId="265"/>
            <ac:spMk id="2" creationId="{7E52DAEF-BF7D-584A-FEBB-624AE5A177E9}"/>
          </ac:spMkLst>
        </pc:spChg>
        <pc:spChg chg="mod">
          <ac:chgData name="Rayton Li" userId="S::rayton.li@threatlocker.com::087acadd-a987-4670-9c37-9d23ff121d3a" providerId="AD" clId="Web-{E2F77360-C765-D49E-C9B0-998CA5349218}" dt="2024-02-13T16:42:19.193" v="43" actId="1076"/>
          <ac:spMkLst>
            <pc:docMk/>
            <pc:sldMk cId="1679714575" sldId="265"/>
            <ac:spMk id="6" creationId="{71B4FB17-4061-1100-5AD8-D31EEA320BEE}"/>
          </ac:spMkLst>
        </pc:spChg>
        <pc:picChg chg="mod">
          <ac:chgData name="Rayton Li" userId="S::rayton.li@threatlocker.com::087acadd-a987-4670-9c37-9d23ff121d3a" providerId="AD" clId="Web-{E2F77360-C765-D49E-C9B0-998CA5349218}" dt="2024-02-13T16:42:15.755" v="42" actId="1076"/>
          <ac:picMkLst>
            <pc:docMk/>
            <pc:sldMk cId="1679714575" sldId="265"/>
            <ac:picMk id="3" creationId="{8E89E322-D0A9-A67A-01F3-6751471B42C4}"/>
          </ac:picMkLst>
        </pc:picChg>
        <pc:picChg chg="mod">
          <ac:chgData name="Rayton Li" userId="S::rayton.li@threatlocker.com::087acadd-a987-4670-9c37-9d23ff121d3a" providerId="AD" clId="Web-{E2F77360-C765-D49E-C9B0-998CA5349218}" dt="2024-02-13T16:42:22.678" v="44" actId="1076"/>
          <ac:picMkLst>
            <pc:docMk/>
            <pc:sldMk cId="1679714575" sldId="265"/>
            <ac:picMk id="4" creationId="{4723AFB5-FB46-0A66-8F27-B60008A67D07}"/>
          </ac:picMkLst>
        </pc:picChg>
        <pc:picChg chg="add del mod modCrop">
          <ac:chgData name="Rayton Li" userId="S::rayton.li@threatlocker.com::087acadd-a987-4670-9c37-9d23ff121d3a" providerId="AD" clId="Web-{E2F77360-C765-D49E-C9B0-998CA5349218}" dt="2024-02-13T16:42:28.209" v="46"/>
          <ac:picMkLst>
            <pc:docMk/>
            <pc:sldMk cId="1679714575" sldId="265"/>
            <ac:picMk id="5" creationId="{B9807B5E-9EF2-0E4D-C8AF-84682D449517}"/>
          </ac:picMkLst>
        </pc:picChg>
        <pc:picChg chg="add del mod modCrop">
          <ac:chgData name="Rayton Li" userId="S::rayton.li@threatlocker.com::087acadd-a987-4670-9c37-9d23ff121d3a" providerId="AD" clId="Web-{E2F77360-C765-D49E-C9B0-998CA5349218}" dt="2024-02-13T16:42:25.849" v="45"/>
          <ac:picMkLst>
            <pc:docMk/>
            <pc:sldMk cId="1679714575" sldId="265"/>
            <ac:picMk id="7" creationId="{56C8DE54-CC15-F9A8-16DC-D9421C59AA33}"/>
          </ac:picMkLst>
        </pc:picChg>
      </pc:sldChg>
      <pc:sldChg chg="addSp delSp modSp">
        <pc:chgData name="Rayton Li" userId="S::rayton.li@threatlocker.com::087acadd-a987-4670-9c37-9d23ff121d3a" providerId="AD" clId="Web-{E2F77360-C765-D49E-C9B0-998CA5349218}" dt="2024-02-13T16:35:47.495" v="24" actId="1076"/>
        <pc:sldMkLst>
          <pc:docMk/>
          <pc:sldMk cId="2907431147" sldId="268"/>
        </pc:sldMkLst>
        <pc:picChg chg="add mod">
          <ac:chgData name="Rayton Li" userId="S::rayton.li@threatlocker.com::087acadd-a987-4670-9c37-9d23ff121d3a" providerId="AD" clId="Web-{E2F77360-C765-D49E-C9B0-998CA5349218}" dt="2024-02-13T16:35:47.495" v="24" actId="1076"/>
          <ac:picMkLst>
            <pc:docMk/>
            <pc:sldMk cId="2907431147" sldId="268"/>
            <ac:picMk id="3" creationId="{D107C877-AF86-049C-2878-90F5DDB0AD81}"/>
          </ac:picMkLst>
        </pc:picChg>
        <pc:picChg chg="del">
          <ac:chgData name="Rayton Li" userId="S::rayton.li@threatlocker.com::087acadd-a987-4670-9c37-9d23ff121d3a" providerId="AD" clId="Web-{E2F77360-C765-D49E-C9B0-998CA5349218}" dt="2024-02-13T16:35:37.963" v="22"/>
          <ac:picMkLst>
            <pc:docMk/>
            <pc:sldMk cId="2907431147" sldId="268"/>
            <ac:picMk id="5" creationId="{04EC3441-465E-73F4-18B6-C2D5E7A1F334}"/>
          </ac:picMkLst>
        </pc:picChg>
      </pc:sldChg>
      <pc:sldChg chg="del">
        <pc:chgData name="Rayton Li" userId="S::rayton.li@threatlocker.com::087acadd-a987-4670-9c37-9d23ff121d3a" providerId="AD" clId="Web-{E2F77360-C765-D49E-C9B0-998CA5349218}" dt="2024-02-13T17:37:08.658" v="62"/>
        <pc:sldMkLst>
          <pc:docMk/>
          <pc:sldMk cId="1501759404" sldId="271"/>
        </pc:sldMkLst>
      </pc:sldChg>
    </pc:docChg>
  </pc:docChgLst>
  <pc:docChgLst>
    <pc:chgData name="Rayton Li" userId="S::rayton.li@threatlocker.com::087acadd-a987-4670-9c37-9d23ff121d3a" providerId="AD" clId="Web-{2798A0C1-0037-8832-E8AA-782190F53F2E}"/>
    <pc:docChg chg="modSld">
      <pc:chgData name="Rayton Li" userId="S::rayton.li@threatlocker.com::087acadd-a987-4670-9c37-9d23ff121d3a" providerId="AD" clId="Web-{2798A0C1-0037-8832-E8AA-782190F53F2E}" dt="2024-02-09T12:51:53.480" v="1" actId="1076"/>
      <pc:docMkLst>
        <pc:docMk/>
      </pc:docMkLst>
      <pc:sldChg chg="modSp">
        <pc:chgData name="Rayton Li" userId="S::rayton.li@threatlocker.com::087acadd-a987-4670-9c37-9d23ff121d3a" providerId="AD" clId="Web-{2798A0C1-0037-8832-E8AA-782190F53F2E}" dt="2024-02-09T12:51:53.480" v="1" actId="1076"/>
        <pc:sldMkLst>
          <pc:docMk/>
          <pc:sldMk cId="109857222" sldId="256"/>
        </pc:sldMkLst>
        <pc:spChg chg="mod">
          <ac:chgData name="Rayton Li" userId="S::rayton.li@threatlocker.com::087acadd-a987-4670-9c37-9d23ff121d3a" providerId="AD" clId="Web-{2798A0C1-0037-8832-E8AA-782190F53F2E}" dt="2024-02-09T12:51:53.480" v="1" actId="1076"/>
          <ac:spMkLst>
            <pc:docMk/>
            <pc:sldMk cId="109857222" sldId="256"/>
            <ac:spMk id="2" creationId="{00000000-0000-0000-0000-000000000000}"/>
          </ac:spMkLst>
        </pc:spChg>
        <pc:picChg chg="mod">
          <ac:chgData name="Rayton Li" userId="S::rayton.li@threatlocker.com::087acadd-a987-4670-9c37-9d23ff121d3a" providerId="AD" clId="Web-{2798A0C1-0037-8832-E8AA-782190F53F2E}" dt="2024-02-09T12:51:12.103" v="0" actId="1076"/>
          <ac:picMkLst>
            <pc:docMk/>
            <pc:sldMk cId="109857222" sldId="256"/>
            <ac:picMk id="5" creationId="{7B8E52EB-148F-663F-4BA5-175820A98B66}"/>
          </ac:picMkLst>
        </pc:picChg>
      </pc:sldChg>
    </pc:docChg>
  </pc:docChgLst>
  <pc:docChgLst>
    <pc:chgData name="Rayton Li" userId="S::rayton.li@threatlocker.com::087acadd-a987-4670-9c37-9d23ff121d3a" providerId="AD" clId="Web-{0C9F8254-0AE2-63D0-D2FB-CF957365FA07}"/>
    <pc:docChg chg="modSld sldOrd">
      <pc:chgData name="Rayton Li" userId="S::rayton.li@threatlocker.com::087acadd-a987-4670-9c37-9d23ff121d3a" providerId="AD" clId="Web-{0C9F8254-0AE2-63D0-D2FB-CF957365FA07}" dt="2024-01-26T20:05:52.574" v="349" actId="1076"/>
      <pc:docMkLst>
        <pc:docMk/>
      </pc:docMkLst>
      <pc:sldChg chg="modSp">
        <pc:chgData name="Rayton Li" userId="S::rayton.li@threatlocker.com::087acadd-a987-4670-9c37-9d23ff121d3a" providerId="AD" clId="Web-{0C9F8254-0AE2-63D0-D2FB-CF957365FA07}" dt="2024-01-26T19:03:15.385" v="345" actId="1076"/>
        <pc:sldMkLst>
          <pc:docMk/>
          <pc:sldMk cId="109857222" sldId="256"/>
        </pc:sldMkLst>
        <pc:spChg chg="mod">
          <ac:chgData name="Rayton Li" userId="S::rayton.li@threatlocker.com::087acadd-a987-4670-9c37-9d23ff121d3a" providerId="AD" clId="Web-{0C9F8254-0AE2-63D0-D2FB-CF957365FA07}" dt="2024-01-26T19:03:15.385" v="345" actId="1076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mod modClrScheme chgLayout">
        <pc:chgData name="Rayton Li" userId="S::rayton.li@threatlocker.com::087acadd-a987-4670-9c37-9d23ff121d3a" providerId="AD" clId="Web-{0C9F8254-0AE2-63D0-D2FB-CF957365FA07}" dt="2024-01-26T17:41:32.760" v="230" actId="20577"/>
        <pc:sldMkLst>
          <pc:docMk/>
          <pc:sldMk cId="3675434146" sldId="258"/>
        </pc:sldMkLst>
        <pc:spChg chg="mod ord">
          <ac:chgData name="Rayton Li" userId="S::rayton.li@threatlocker.com::087acadd-a987-4670-9c37-9d23ff121d3a" providerId="AD" clId="Web-{0C9F8254-0AE2-63D0-D2FB-CF957365FA07}" dt="2024-01-26T17:41:32.760" v="230" actId="20577"/>
          <ac:spMkLst>
            <pc:docMk/>
            <pc:sldMk cId="3675434146" sldId="258"/>
            <ac:spMk id="2" creationId="{18B9853D-4022-5473-25B3-B4FF4B2BCC69}"/>
          </ac:spMkLst>
        </pc:spChg>
        <pc:spChg chg="del mod ord">
          <ac:chgData name="Rayton Li" userId="S::rayton.li@threatlocker.com::087acadd-a987-4670-9c37-9d23ff121d3a" providerId="AD" clId="Web-{0C9F8254-0AE2-63D0-D2FB-CF957365FA07}" dt="2024-01-26T17:12:51.404" v="94"/>
          <ac:spMkLst>
            <pc:docMk/>
            <pc:sldMk cId="3675434146" sldId="258"/>
            <ac:spMk id="3" creationId="{D2504BFE-6B7C-25B2-6944-558430B4F7DF}"/>
          </ac:spMkLst>
        </pc:spChg>
        <pc:spChg chg="del">
          <ac:chgData name="Rayton Li" userId="S::rayton.li@threatlocker.com::087acadd-a987-4670-9c37-9d23ff121d3a" providerId="AD" clId="Web-{0C9F8254-0AE2-63D0-D2FB-CF957365FA07}" dt="2024-01-26T17:12:49.607" v="93"/>
          <ac:spMkLst>
            <pc:docMk/>
            <pc:sldMk cId="3675434146" sldId="258"/>
            <ac:spMk id="4" creationId="{38645DE4-E493-8536-700A-AA3546ED9605}"/>
          </ac:spMkLst>
        </pc:spChg>
        <pc:picChg chg="add mod ord">
          <ac:chgData name="Rayton Li" userId="S::rayton.li@threatlocker.com::087acadd-a987-4670-9c37-9d23ff121d3a" providerId="AD" clId="Web-{0C9F8254-0AE2-63D0-D2FB-CF957365FA07}" dt="2024-01-26T17:12:51.404" v="94"/>
          <ac:picMkLst>
            <pc:docMk/>
            <pc:sldMk cId="3675434146" sldId="258"/>
            <ac:picMk id="5" creationId="{24B2AD49-8506-0AA9-812C-1E613C2F63B4}"/>
          </ac:picMkLst>
        </pc:picChg>
      </pc:sldChg>
      <pc:sldChg chg="addSp modSp ord">
        <pc:chgData name="Rayton Li" userId="S::rayton.li@threatlocker.com::087acadd-a987-4670-9c37-9d23ff121d3a" providerId="AD" clId="Web-{0C9F8254-0AE2-63D0-D2FB-CF957365FA07}" dt="2024-01-26T18:45:25.387" v="311"/>
        <pc:sldMkLst>
          <pc:docMk/>
          <pc:sldMk cId="2058308363" sldId="260"/>
        </pc:sldMkLst>
        <pc:spChg chg="mod">
          <ac:chgData name="Rayton Li" userId="S::rayton.li@threatlocker.com::087acadd-a987-4670-9c37-9d23ff121d3a" providerId="AD" clId="Web-{0C9F8254-0AE2-63D0-D2FB-CF957365FA07}" dt="2024-01-26T17:35:04.635" v="156" actId="20577"/>
          <ac:spMkLst>
            <pc:docMk/>
            <pc:sldMk cId="2058308363" sldId="260"/>
            <ac:spMk id="2" creationId="{6522E385-DFF8-E7B5-28C9-BA164EEFFFC1}"/>
          </ac:spMkLst>
        </pc:spChg>
        <pc:spChg chg="add mod">
          <ac:chgData name="Rayton Li" userId="S::rayton.li@threatlocker.com::087acadd-a987-4670-9c37-9d23ff121d3a" providerId="AD" clId="Web-{0C9F8254-0AE2-63D0-D2FB-CF957365FA07}" dt="2024-01-26T18:45:25.387" v="311"/>
          <ac:spMkLst>
            <pc:docMk/>
            <pc:sldMk cId="2058308363" sldId="260"/>
            <ac:spMk id="7" creationId="{8C4FA1AA-3353-8E1B-88BC-CCBA14F8BD27}"/>
          </ac:spMkLst>
        </pc:spChg>
        <pc:spChg chg="add mod">
          <ac:chgData name="Rayton Li" userId="S::rayton.li@threatlocker.com::087acadd-a987-4670-9c37-9d23ff121d3a" providerId="AD" clId="Web-{0C9F8254-0AE2-63D0-D2FB-CF957365FA07}" dt="2024-01-26T18:34:59.124" v="277" actId="1076"/>
          <ac:spMkLst>
            <pc:docMk/>
            <pc:sldMk cId="2058308363" sldId="260"/>
            <ac:spMk id="8" creationId="{7F62CAE4-34A7-77DB-C56E-8AC1BB6B8109}"/>
          </ac:spMkLst>
        </pc:spChg>
        <pc:picChg chg="add mod">
          <ac:chgData name="Rayton Li" userId="S::rayton.li@threatlocker.com::087acadd-a987-4670-9c37-9d23ff121d3a" providerId="AD" clId="Web-{0C9F8254-0AE2-63D0-D2FB-CF957365FA07}" dt="2024-01-26T17:38:12.096" v="161" actId="1076"/>
          <ac:picMkLst>
            <pc:docMk/>
            <pc:sldMk cId="2058308363" sldId="260"/>
            <ac:picMk id="3" creationId="{BF0835D9-C16E-EB96-B36C-D8A2010C5900}"/>
          </ac:picMkLst>
        </pc:picChg>
        <pc:picChg chg="add mod">
          <ac:chgData name="Rayton Li" userId="S::rayton.li@threatlocker.com::087acadd-a987-4670-9c37-9d23ff121d3a" providerId="AD" clId="Web-{0C9F8254-0AE2-63D0-D2FB-CF957365FA07}" dt="2024-01-26T18:34:38.951" v="269" actId="1076"/>
          <ac:picMkLst>
            <pc:docMk/>
            <pc:sldMk cId="2058308363" sldId="260"/>
            <ac:picMk id="4" creationId="{25C4BFF8-8531-03CF-E70C-44C10640DFC8}"/>
          </ac:picMkLst>
        </pc:picChg>
        <pc:picChg chg="add mod">
          <ac:chgData name="Rayton Li" userId="S::rayton.li@threatlocker.com::087acadd-a987-4670-9c37-9d23ff121d3a" providerId="AD" clId="Web-{0C9F8254-0AE2-63D0-D2FB-CF957365FA07}" dt="2024-01-26T18:34:57.312" v="276" actId="1076"/>
          <ac:picMkLst>
            <pc:docMk/>
            <pc:sldMk cId="2058308363" sldId="260"/>
            <ac:picMk id="5" creationId="{212E8CC4-045C-C715-6939-6512098C9851}"/>
          </ac:picMkLst>
        </pc:picChg>
      </pc:sldChg>
      <pc:sldChg chg="modSp">
        <pc:chgData name="Rayton Li" userId="S::rayton.li@threatlocker.com::087acadd-a987-4670-9c37-9d23ff121d3a" providerId="AD" clId="Web-{0C9F8254-0AE2-63D0-D2FB-CF957365FA07}" dt="2024-01-26T17:42:18.528" v="263" actId="20577"/>
        <pc:sldMkLst>
          <pc:docMk/>
          <pc:sldMk cId="248994115" sldId="261"/>
        </pc:sldMkLst>
        <pc:spChg chg="mod">
          <ac:chgData name="Rayton Li" userId="S::rayton.li@threatlocker.com::087acadd-a987-4670-9c37-9d23ff121d3a" providerId="AD" clId="Web-{0C9F8254-0AE2-63D0-D2FB-CF957365FA07}" dt="2024-01-26T17:42:18.528" v="263" actId="20577"/>
          <ac:spMkLst>
            <pc:docMk/>
            <pc:sldMk cId="248994115" sldId="261"/>
            <ac:spMk id="3" creationId="{8F804798-420D-521B-4E74-D8B845E21A15}"/>
          </ac:spMkLst>
        </pc:spChg>
      </pc:sldChg>
      <pc:sldChg chg="addSp delSp modSp mod modClrScheme chgLayout">
        <pc:chgData name="Rayton Li" userId="S::rayton.li@threatlocker.com::087acadd-a987-4670-9c37-9d23ff121d3a" providerId="AD" clId="Web-{0C9F8254-0AE2-63D0-D2FB-CF957365FA07}" dt="2024-01-26T17:35:30.808" v="159" actId="1076"/>
        <pc:sldMkLst>
          <pc:docMk/>
          <pc:sldMk cId="427532183" sldId="262"/>
        </pc:sldMkLst>
        <pc:spChg chg="mod ord">
          <ac:chgData name="Rayton Li" userId="S::rayton.li@threatlocker.com::087acadd-a987-4670-9c37-9d23ff121d3a" providerId="AD" clId="Web-{0C9F8254-0AE2-63D0-D2FB-CF957365FA07}" dt="2024-01-26T17:15:04.626" v="119" actId="20577"/>
          <ac:spMkLst>
            <pc:docMk/>
            <pc:sldMk cId="427532183" sldId="262"/>
            <ac:spMk id="2" creationId="{15073EB4-BF03-E881-1B58-2EE25C7E136F}"/>
          </ac:spMkLst>
        </pc:spChg>
        <pc:spChg chg="del mod ord">
          <ac:chgData name="Rayton Li" userId="S::rayton.li@threatlocker.com::087acadd-a987-4670-9c37-9d23ff121d3a" providerId="AD" clId="Web-{0C9F8254-0AE2-63D0-D2FB-CF957365FA07}" dt="2024-01-26T17:15:05.923" v="120"/>
          <ac:spMkLst>
            <pc:docMk/>
            <pc:sldMk cId="427532183" sldId="262"/>
            <ac:spMk id="3" creationId="{EB47D4EB-4CC2-9367-3BC2-CF9B4E9446A7}"/>
          </ac:spMkLst>
        </pc:spChg>
        <pc:spChg chg="del">
          <ac:chgData name="Rayton Li" userId="S::rayton.li@threatlocker.com::087acadd-a987-4670-9c37-9d23ff121d3a" providerId="AD" clId="Web-{0C9F8254-0AE2-63D0-D2FB-CF957365FA07}" dt="2024-01-26T17:14:37.579" v="106"/>
          <ac:spMkLst>
            <pc:docMk/>
            <pc:sldMk cId="427532183" sldId="262"/>
            <ac:spMk id="4" creationId="{095075F7-FD8C-CE62-F9C8-4CCE6A62B449}"/>
          </ac:spMkLst>
        </pc:spChg>
        <pc:spChg chg="add del mod">
          <ac:chgData name="Rayton Li" userId="S::rayton.li@threatlocker.com::087acadd-a987-4670-9c37-9d23ff121d3a" providerId="AD" clId="Web-{0C9F8254-0AE2-63D0-D2FB-CF957365FA07}" dt="2024-01-26T17:35:29.698" v="158"/>
          <ac:spMkLst>
            <pc:docMk/>
            <pc:sldMk cId="427532183" sldId="262"/>
            <ac:spMk id="4" creationId="{2F4E23E3-A624-CD0A-E953-63A4A8DB3D6A}"/>
          </ac:spMkLst>
        </pc:spChg>
        <pc:picChg chg="add del mod ord">
          <ac:chgData name="Rayton Li" userId="S::rayton.li@threatlocker.com::087acadd-a987-4670-9c37-9d23ff121d3a" providerId="AD" clId="Web-{0C9F8254-0AE2-63D0-D2FB-CF957365FA07}" dt="2024-01-26T17:35:29.464" v="157"/>
          <ac:picMkLst>
            <pc:docMk/>
            <pc:sldMk cId="427532183" sldId="262"/>
            <ac:picMk id="5" creationId="{AFFA8A34-8067-E3F3-6ADD-CFBA021BE8D7}"/>
          </ac:picMkLst>
        </pc:picChg>
        <pc:picChg chg="add mod ord">
          <ac:chgData name="Rayton Li" userId="S::rayton.li@threatlocker.com::087acadd-a987-4670-9c37-9d23ff121d3a" providerId="AD" clId="Web-{0C9F8254-0AE2-63D0-D2FB-CF957365FA07}" dt="2024-01-26T17:35:30.808" v="159" actId="1076"/>
          <ac:picMkLst>
            <pc:docMk/>
            <pc:sldMk cId="427532183" sldId="262"/>
            <ac:picMk id="6" creationId="{FABA9565-67D9-0680-9D91-A3217C5DF133}"/>
          </ac:picMkLst>
        </pc:picChg>
      </pc:sldChg>
      <pc:sldChg chg="addSp modSp ord">
        <pc:chgData name="Rayton Li" userId="S::rayton.li@threatlocker.com::087acadd-a987-4670-9c37-9d23ff121d3a" providerId="AD" clId="Web-{0C9F8254-0AE2-63D0-D2FB-CF957365FA07}" dt="2024-01-26T18:47:53.882" v="322" actId="1076"/>
        <pc:sldMkLst>
          <pc:docMk/>
          <pc:sldMk cId="1679714575" sldId="265"/>
        </pc:sldMkLst>
        <pc:spChg chg="add mod">
          <ac:chgData name="Rayton Li" userId="S::rayton.li@threatlocker.com::087acadd-a987-4670-9c37-9d23ff121d3a" providerId="AD" clId="Web-{0C9F8254-0AE2-63D0-D2FB-CF957365FA07}" dt="2024-01-26T17:10:30.915" v="91" actId="1076"/>
          <ac:spMkLst>
            <pc:docMk/>
            <pc:sldMk cId="1679714575" sldId="265"/>
            <ac:spMk id="6" creationId="{71B4FB17-4061-1100-5AD8-D31EEA320BEE}"/>
          </ac:spMkLst>
        </pc:spChg>
        <pc:picChg chg="mod modCrop">
          <ac:chgData name="Rayton Li" userId="S::rayton.li@threatlocker.com::087acadd-a987-4670-9c37-9d23ff121d3a" providerId="AD" clId="Web-{0C9F8254-0AE2-63D0-D2FB-CF957365FA07}" dt="2024-01-26T18:47:53.882" v="322" actId="1076"/>
          <ac:picMkLst>
            <pc:docMk/>
            <pc:sldMk cId="1679714575" sldId="265"/>
            <ac:picMk id="3" creationId="{8E89E322-D0A9-A67A-01F3-6751471B42C4}"/>
          </ac:picMkLst>
        </pc:picChg>
        <pc:picChg chg="mod modCrop">
          <ac:chgData name="Rayton Li" userId="S::rayton.li@threatlocker.com::087acadd-a987-4670-9c37-9d23ff121d3a" providerId="AD" clId="Web-{0C9F8254-0AE2-63D0-D2FB-CF957365FA07}" dt="2024-01-26T17:10:16.274" v="86" actId="1076"/>
          <ac:picMkLst>
            <pc:docMk/>
            <pc:sldMk cId="1679714575" sldId="265"/>
            <ac:picMk id="4" creationId="{4723AFB5-FB46-0A66-8F27-B60008A67D07}"/>
          </ac:picMkLst>
        </pc:picChg>
      </pc:sldChg>
      <pc:sldChg chg="addSp modSp">
        <pc:chgData name="Rayton Li" userId="S::rayton.li@threatlocker.com::087acadd-a987-4670-9c37-9d23ff121d3a" providerId="AD" clId="Web-{0C9F8254-0AE2-63D0-D2FB-CF957365FA07}" dt="2024-01-26T20:04:02.863" v="347" actId="1076"/>
        <pc:sldMkLst>
          <pc:docMk/>
          <pc:sldMk cId="2785920255" sldId="266"/>
        </pc:sldMkLst>
        <pc:spChg chg="mod">
          <ac:chgData name="Rayton Li" userId="S::rayton.li@threatlocker.com::087acadd-a987-4670-9c37-9d23ff121d3a" providerId="AD" clId="Web-{0C9F8254-0AE2-63D0-D2FB-CF957365FA07}" dt="2024-01-26T16:21:16.824" v="19" actId="20577"/>
          <ac:spMkLst>
            <pc:docMk/>
            <pc:sldMk cId="2785920255" sldId="266"/>
            <ac:spMk id="3" creationId="{8F804798-420D-521B-4E74-D8B845E21A15}"/>
          </ac:spMkLst>
        </pc:spChg>
        <pc:picChg chg="add mod modCrop">
          <ac:chgData name="Rayton Li" userId="S::rayton.li@threatlocker.com::087acadd-a987-4670-9c37-9d23ff121d3a" providerId="AD" clId="Web-{0C9F8254-0AE2-63D0-D2FB-CF957365FA07}" dt="2024-01-26T20:04:02.863" v="347" actId="1076"/>
          <ac:picMkLst>
            <pc:docMk/>
            <pc:sldMk cId="2785920255" sldId="266"/>
            <ac:picMk id="4" creationId="{3FAFC8A1-5600-15EA-3E42-80C0541E4C6F}"/>
          </ac:picMkLst>
        </pc:picChg>
      </pc:sldChg>
      <pc:sldChg chg="addSp delSp modSp mod ord modClrScheme chgLayout">
        <pc:chgData name="Rayton Li" userId="S::rayton.li@threatlocker.com::087acadd-a987-4670-9c37-9d23ff121d3a" providerId="AD" clId="Web-{0C9F8254-0AE2-63D0-D2FB-CF957365FA07}" dt="2024-01-26T20:05:52.574" v="349" actId="1076"/>
        <pc:sldMkLst>
          <pc:docMk/>
          <pc:sldMk cId="1577223816" sldId="267"/>
        </pc:sldMkLst>
        <pc:spChg chg="mod ord">
          <ac:chgData name="Rayton Li" userId="S::rayton.li@threatlocker.com::087acadd-a987-4670-9c37-9d23ff121d3a" providerId="AD" clId="Web-{0C9F8254-0AE2-63D0-D2FB-CF957365FA07}" dt="2024-01-26T16:21:57.702" v="22"/>
          <ac:spMkLst>
            <pc:docMk/>
            <pc:sldMk cId="1577223816" sldId="267"/>
            <ac:spMk id="2" creationId="{7E52DAEF-BF7D-584A-FEBB-624AE5A177E9}"/>
          </ac:spMkLst>
        </pc:spChg>
        <pc:spChg chg="del mod ord">
          <ac:chgData name="Rayton Li" userId="S::rayton.li@threatlocker.com::087acadd-a987-4670-9c37-9d23ff121d3a" providerId="AD" clId="Web-{0C9F8254-0AE2-63D0-D2FB-CF957365FA07}" dt="2024-01-26T16:22:00.046" v="23"/>
          <ac:spMkLst>
            <pc:docMk/>
            <pc:sldMk cId="1577223816" sldId="267"/>
            <ac:spMk id="3" creationId="{8F804798-420D-521B-4E74-D8B845E21A15}"/>
          </ac:spMkLst>
        </pc:spChg>
        <pc:spChg chg="add mod ord">
          <ac:chgData name="Rayton Li" userId="S::rayton.li@threatlocker.com::087acadd-a987-4670-9c37-9d23ff121d3a" providerId="AD" clId="Web-{0C9F8254-0AE2-63D0-D2FB-CF957365FA07}" dt="2024-01-26T16:24:26.760" v="28" actId="1076"/>
          <ac:spMkLst>
            <pc:docMk/>
            <pc:sldMk cId="1577223816" sldId="267"/>
            <ac:spMk id="4" creationId="{ED263287-4C54-C5CC-66F7-13539E57FEAC}"/>
          </ac:spMkLst>
        </pc:spChg>
        <pc:spChg chg="add mod">
          <ac:chgData name="Rayton Li" userId="S::rayton.li@threatlocker.com::087acadd-a987-4670-9c37-9d23ff121d3a" providerId="AD" clId="Web-{0C9F8254-0AE2-63D0-D2FB-CF957365FA07}" dt="2024-01-26T18:50:01.641" v="326" actId="1076"/>
          <ac:spMkLst>
            <pc:docMk/>
            <pc:sldMk cId="1577223816" sldId="267"/>
            <ac:spMk id="8" creationId="{21237A63-ADB5-653C-D20D-D642ADF93CA9}"/>
          </ac:spMkLst>
        </pc:spChg>
        <pc:spChg chg="add mod">
          <ac:chgData name="Rayton Li" userId="S::rayton.li@threatlocker.com::087acadd-a987-4670-9c37-9d23ff121d3a" providerId="AD" clId="Web-{0C9F8254-0AE2-63D0-D2FB-CF957365FA07}" dt="2024-01-26T18:50:01.641" v="327" actId="1076"/>
          <ac:spMkLst>
            <pc:docMk/>
            <pc:sldMk cId="1577223816" sldId="267"/>
            <ac:spMk id="9" creationId="{62373025-922D-EE91-E800-F758F098E233}"/>
          </ac:spMkLst>
        </pc:spChg>
        <pc:spChg chg="add mod">
          <ac:chgData name="Rayton Li" userId="S::rayton.li@threatlocker.com::087acadd-a987-4670-9c37-9d23ff121d3a" providerId="AD" clId="Web-{0C9F8254-0AE2-63D0-D2FB-CF957365FA07}" dt="2024-01-26T18:50:01.657" v="328" actId="1076"/>
          <ac:spMkLst>
            <pc:docMk/>
            <pc:sldMk cId="1577223816" sldId="267"/>
            <ac:spMk id="10" creationId="{43C965E2-561E-D225-868E-2A4001FD1BE5}"/>
          </ac:spMkLst>
        </pc:spChg>
        <pc:spChg chg="add mod">
          <ac:chgData name="Rayton Li" userId="S::rayton.li@threatlocker.com::087acadd-a987-4670-9c37-9d23ff121d3a" providerId="AD" clId="Web-{0C9F8254-0AE2-63D0-D2FB-CF957365FA07}" dt="2024-01-26T18:50:01.657" v="329" actId="1076"/>
          <ac:spMkLst>
            <pc:docMk/>
            <pc:sldMk cId="1577223816" sldId="267"/>
            <ac:spMk id="11" creationId="{DEA77DFC-E017-D409-22BC-AE3656875EE7}"/>
          </ac:spMkLst>
        </pc:spChg>
        <pc:spChg chg="add mod">
          <ac:chgData name="Rayton Li" userId="S::rayton.li@threatlocker.com::087acadd-a987-4670-9c37-9d23ff121d3a" providerId="AD" clId="Web-{0C9F8254-0AE2-63D0-D2FB-CF957365FA07}" dt="2024-01-26T17:08:22.865" v="79" actId="1076"/>
          <ac:spMkLst>
            <pc:docMk/>
            <pc:sldMk cId="1577223816" sldId="267"/>
            <ac:spMk id="12" creationId="{CE4FCEC8-E344-81E8-DAD9-15A30716D1E1}"/>
          </ac:spMkLst>
        </pc:spChg>
        <pc:spChg chg="add mod">
          <ac:chgData name="Rayton Li" userId="S::rayton.li@threatlocker.com::087acadd-a987-4670-9c37-9d23ff121d3a" providerId="AD" clId="Web-{0C9F8254-0AE2-63D0-D2FB-CF957365FA07}" dt="2024-01-26T17:08:28.224" v="81" actId="1076"/>
          <ac:spMkLst>
            <pc:docMk/>
            <pc:sldMk cId="1577223816" sldId="267"/>
            <ac:spMk id="13" creationId="{28CEEC36-D75A-FEA2-D94A-F50C8B61587C}"/>
          </ac:spMkLst>
        </pc:spChg>
        <pc:picChg chg="mod modCrop">
          <ac:chgData name="Rayton Li" userId="S::rayton.li@threatlocker.com::087acadd-a987-4670-9c37-9d23ff121d3a" providerId="AD" clId="Web-{0C9F8254-0AE2-63D0-D2FB-CF957365FA07}" dt="2024-01-26T18:50:01.641" v="325" actId="1076"/>
          <ac:picMkLst>
            <pc:docMk/>
            <pc:sldMk cId="1577223816" sldId="267"/>
            <ac:picMk id="3" creationId="{6CD7D310-473F-B486-07A0-23BD6E68E402}"/>
          </ac:picMkLst>
        </pc:picChg>
        <pc:picChg chg="mod modCrop">
          <ac:chgData name="Rayton Li" userId="S::rayton.li@threatlocker.com::087acadd-a987-4670-9c37-9d23ff121d3a" providerId="AD" clId="Web-{0C9F8254-0AE2-63D0-D2FB-CF957365FA07}" dt="2024-01-26T20:05:52.574" v="349" actId="1076"/>
          <ac:picMkLst>
            <pc:docMk/>
            <pc:sldMk cId="1577223816" sldId="267"/>
            <ac:picMk id="4" creationId="{CDE36CC3-78E6-009E-2AEB-54866546328C}"/>
          </ac:picMkLst>
        </pc:picChg>
        <pc:picChg chg="add mod ord modCrop">
          <ac:chgData name="Rayton Li" userId="S::rayton.li@threatlocker.com::087acadd-a987-4670-9c37-9d23ff121d3a" providerId="AD" clId="Web-{0C9F8254-0AE2-63D0-D2FB-CF957365FA07}" dt="2024-01-26T18:56:14.590" v="330" actId="1076"/>
          <ac:picMkLst>
            <pc:docMk/>
            <pc:sldMk cId="1577223816" sldId="267"/>
            <ac:picMk id="5" creationId="{B403C1B9-5252-EED4-E157-F0A73866C817}"/>
          </ac:picMkLst>
        </pc:picChg>
        <pc:cxnChg chg="add del">
          <ac:chgData name="Rayton Li" userId="S::rayton.li@threatlocker.com::087acadd-a987-4670-9c37-9d23ff121d3a" providerId="AD" clId="Web-{0C9F8254-0AE2-63D0-D2FB-CF957365FA07}" dt="2024-01-26T17:07:07.878" v="56"/>
          <ac:cxnSpMkLst>
            <pc:docMk/>
            <pc:sldMk cId="1577223816" sldId="267"/>
            <ac:cxnSpMk id="6" creationId="{0696A648-06A1-5055-2B66-FA85DC7B0194}"/>
          </ac:cxnSpMkLst>
        </pc:cxnChg>
        <pc:cxnChg chg="add del mod">
          <ac:chgData name="Rayton Li" userId="S::rayton.li@threatlocker.com::087acadd-a987-4670-9c37-9d23ff121d3a" providerId="AD" clId="Web-{0C9F8254-0AE2-63D0-D2FB-CF957365FA07}" dt="2024-01-26T17:07:31.098" v="62"/>
          <ac:cxnSpMkLst>
            <pc:docMk/>
            <pc:sldMk cId="1577223816" sldId="267"/>
            <ac:cxnSpMk id="7" creationId="{1265FEF0-BB30-622A-3FA7-B77C8976A464}"/>
          </ac:cxnSpMkLst>
        </pc:cxnChg>
      </pc:sldChg>
      <pc:sldChg chg="addSp delSp modSp mod ord modClrScheme chgLayout">
        <pc:chgData name="Rayton Li" userId="S::rayton.li@threatlocker.com::087acadd-a987-4670-9c37-9d23ff121d3a" providerId="AD" clId="Web-{0C9F8254-0AE2-63D0-D2FB-CF957365FA07}" dt="2024-01-26T18:38:26.170" v="282"/>
        <pc:sldMkLst>
          <pc:docMk/>
          <pc:sldMk cId="2907431147" sldId="268"/>
        </pc:sldMkLst>
        <pc:spChg chg="mod ord">
          <ac:chgData name="Rayton Li" userId="S::rayton.li@threatlocker.com::087acadd-a987-4670-9c37-9d23ff121d3a" providerId="AD" clId="Web-{0C9F8254-0AE2-63D0-D2FB-CF957365FA07}" dt="2024-01-26T17:34:33.118" v="133"/>
          <ac:spMkLst>
            <pc:docMk/>
            <pc:sldMk cId="2907431147" sldId="268"/>
            <ac:spMk id="2" creationId="{15073EB4-BF03-E881-1B58-2EE25C7E136F}"/>
          </ac:spMkLst>
        </pc:spChg>
        <pc:spChg chg="add del mod ord">
          <ac:chgData name="Rayton Li" userId="S::rayton.li@threatlocker.com::087acadd-a987-4670-9c37-9d23ff121d3a" providerId="AD" clId="Web-{0C9F8254-0AE2-63D0-D2FB-CF957365FA07}" dt="2024-01-26T17:34:41.712" v="136"/>
          <ac:spMkLst>
            <pc:docMk/>
            <pc:sldMk cId="2907431147" sldId="268"/>
            <ac:spMk id="3" creationId="{EB47D4EB-4CC2-9367-3BC2-CF9B4E9446A7}"/>
          </ac:spMkLst>
        </pc:spChg>
        <pc:spChg chg="del mod ord">
          <ac:chgData name="Rayton Li" userId="S::rayton.li@threatlocker.com::087acadd-a987-4670-9c37-9d23ff121d3a" providerId="AD" clId="Web-{0C9F8254-0AE2-63D0-D2FB-CF957365FA07}" dt="2024-01-26T17:34:17.867" v="122"/>
          <ac:spMkLst>
            <pc:docMk/>
            <pc:sldMk cId="2907431147" sldId="268"/>
            <ac:spMk id="4" creationId="{095075F7-FD8C-CE62-F9C8-4CCE6A62B449}"/>
          </ac:spMkLst>
        </pc:spChg>
        <pc:picChg chg="add mod ord">
          <ac:chgData name="Rayton Li" userId="S::rayton.li@threatlocker.com::087acadd-a987-4670-9c37-9d23ff121d3a" providerId="AD" clId="Web-{0C9F8254-0AE2-63D0-D2FB-CF957365FA07}" dt="2024-01-26T17:34:47.697" v="139" actId="1076"/>
          <ac:picMkLst>
            <pc:docMk/>
            <pc:sldMk cId="2907431147" sldId="268"/>
            <ac:picMk id="5" creationId="{04EC3441-465E-73F4-18B6-C2D5E7A1F334}"/>
          </ac:picMkLst>
        </pc:picChg>
      </pc:sldChg>
      <pc:sldChg chg="addSp delSp modSp mod ord modClrScheme chgLayout">
        <pc:chgData name="Rayton Li" userId="S::rayton.li@threatlocker.com::087acadd-a987-4670-9c37-9d23ff121d3a" providerId="AD" clId="Web-{0C9F8254-0AE2-63D0-D2FB-CF957365FA07}" dt="2024-01-26T18:41:43.918" v="293"/>
        <pc:sldMkLst>
          <pc:docMk/>
          <pc:sldMk cId="937687575" sldId="269"/>
        </pc:sldMkLst>
        <pc:spChg chg="mod ord">
          <ac:chgData name="Rayton Li" userId="S::rayton.li@threatlocker.com::087acadd-a987-4670-9c37-9d23ff121d3a" providerId="AD" clId="Web-{0C9F8254-0AE2-63D0-D2FB-CF957365FA07}" dt="2024-01-26T17:40:15.789" v="190"/>
          <ac:spMkLst>
            <pc:docMk/>
            <pc:sldMk cId="937687575" sldId="269"/>
            <ac:spMk id="2" creationId="{6522E385-DFF8-E7B5-28C9-BA164EEFFFC1}"/>
          </ac:spMkLst>
        </pc:spChg>
        <pc:spChg chg="add del mod">
          <ac:chgData name="Rayton Li" userId="S::rayton.li@threatlocker.com::087acadd-a987-4670-9c37-9d23ff121d3a" providerId="AD" clId="Web-{0C9F8254-0AE2-63D0-D2FB-CF957365FA07}" dt="2024-01-26T17:40:12.101" v="189"/>
          <ac:spMkLst>
            <pc:docMk/>
            <pc:sldMk cId="937687575" sldId="269"/>
            <ac:spMk id="3" creationId="{DB827FAE-BD59-22D8-7B1A-772E26C30519}"/>
          </ac:spMkLst>
        </pc:spChg>
        <pc:spChg chg="add mod ord">
          <ac:chgData name="Rayton Li" userId="S::rayton.li@threatlocker.com::087acadd-a987-4670-9c37-9d23ff121d3a" providerId="AD" clId="Web-{0C9F8254-0AE2-63D0-D2FB-CF957365FA07}" dt="2024-01-26T17:40:28.555" v="195" actId="20577"/>
          <ac:spMkLst>
            <pc:docMk/>
            <pc:sldMk cId="937687575" sldId="269"/>
            <ac:spMk id="4" creationId="{3EB9E355-BF40-28E8-0AF4-67C4AB7A7B4A}"/>
          </ac:spMkLst>
        </pc:spChg>
        <pc:picChg chg="del">
          <ac:chgData name="Rayton Li" userId="S::rayton.li@threatlocker.com::087acadd-a987-4670-9c37-9d23ff121d3a" providerId="AD" clId="Web-{0C9F8254-0AE2-63D0-D2FB-CF957365FA07}" dt="2024-01-26T18:41:43.918" v="293"/>
          <ac:picMkLst>
            <pc:docMk/>
            <pc:sldMk cId="937687575" sldId="269"/>
            <ac:picMk id="3" creationId="{3013148A-4B10-BE61-3CF3-7A1B80AF2E8D}"/>
          </ac:picMkLst>
        </pc:picChg>
        <pc:picChg chg="del">
          <ac:chgData name="Rayton Li" userId="S::rayton.li@threatlocker.com::087acadd-a987-4670-9c37-9d23ff121d3a" providerId="AD" clId="Web-{0C9F8254-0AE2-63D0-D2FB-CF957365FA07}" dt="2024-01-26T18:41:39.825" v="291"/>
          <ac:picMkLst>
            <pc:docMk/>
            <pc:sldMk cId="937687575" sldId="269"/>
            <ac:picMk id="5" creationId="{3D91AAD2-CEF9-FDB0-FA9F-4264C58AFE33}"/>
          </ac:picMkLst>
        </pc:picChg>
      </pc:sldChg>
      <pc:sldChg chg="addSp modSp">
        <pc:chgData name="Rayton Li" userId="S::rayton.li@threatlocker.com::087acadd-a987-4670-9c37-9d23ff121d3a" providerId="AD" clId="Web-{0C9F8254-0AE2-63D0-D2FB-CF957365FA07}" dt="2024-01-26T18:45:39.529" v="318" actId="1076"/>
        <pc:sldMkLst>
          <pc:docMk/>
          <pc:sldMk cId="944281482" sldId="270"/>
        </pc:sldMkLst>
        <pc:spChg chg="mod">
          <ac:chgData name="Rayton Li" userId="S::rayton.li@threatlocker.com::087acadd-a987-4670-9c37-9d23ff121d3a" providerId="AD" clId="Web-{0C9F8254-0AE2-63D0-D2FB-CF957365FA07}" dt="2024-01-26T18:38:36.968" v="290" actId="20577"/>
          <ac:spMkLst>
            <pc:docMk/>
            <pc:sldMk cId="944281482" sldId="270"/>
            <ac:spMk id="2" creationId="{6522E385-DFF8-E7B5-28C9-BA164EEFFFC1}"/>
          </ac:spMkLst>
        </pc:spChg>
        <pc:spChg chg="add mod">
          <ac:chgData name="Rayton Li" userId="S::rayton.li@threatlocker.com::087acadd-a987-4670-9c37-9d23ff121d3a" providerId="AD" clId="Web-{0C9F8254-0AE2-63D0-D2FB-CF957365FA07}" dt="2024-01-26T18:45:39.529" v="318" actId="1076"/>
          <ac:spMkLst>
            <pc:docMk/>
            <pc:sldMk cId="944281482" sldId="270"/>
            <ac:spMk id="7" creationId="{AAA5743F-4219-03CB-37FD-0A132974D3F6}"/>
          </ac:spMkLst>
        </pc:spChg>
        <pc:spChg chg="add mod">
          <ac:chgData name="Rayton Li" userId="S::rayton.li@threatlocker.com::087acadd-a987-4670-9c37-9d23ff121d3a" providerId="AD" clId="Web-{0C9F8254-0AE2-63D0-D2FB-CF957365FA07}" dt="2024-01-26T18:45:35.654" v="316" actId="1076"/>
          <ac:spMkLst>
            <pc:docMk/>
            <pc:sldMk cId="944281482" sldId="270"/>
            <ac:spMk id="8" creationId="{9E9948AE-0FC5-E190-33FC-9D3B6F73C5AF}"/>
          </ac:spMkLst>
        </pc:spChg>
        <pc:picChg chg="add mod">
          <ac:chgData name="Rayton Li" userId="S::rayton.li@threatlocker.com::087acadd-a987-4670-9c37-9d23ff121d3a" providerId="AD" clId="Web-{0C9F8254-0AE2-63D0-D2FB-CF957365FA07}" dt="2024-01-26T18:45:32.013" v="314" actId="1076"/>
          <ac:picMkLst>
            <pc:docMk/>
            <pc:sldMk cId="944281482" sldId="270"/>
            <ac:picMk id="3" creationId="{6DEF0FA7-14E4-785F-CADD-A68F57ED1BDD}"/>
          </ac:picMkLst>
        </pc:picChg>
        <pc:picChg chg="add mod">
          <ac:chgData name="Rayton Li" userId="S::rayton.li@threatlocker.com::087acadd-a987-4670-9c37-9d23ff121d3a" providerId="AD" clId="Web-{0C9F8254-0AE2-63D0-D2FB-CF957365FA07}" dt="2024-01-26T18:45:37.419" v="317" actId="1076"/>
          <ac:picMkLst>
            <pc:docMk/>
            <pc:sldMk cId="944281482" sldId="270"/>
            <ac:picMk id="4" creationId="{DE498B43-A268-A91A-A8D0-B866FC285C7D}"/>
          </ac:picMkLst>
        </pc:picChg>
        <pc:picChg chg="add mod modCrop">
          <ac:chgData name="Rayton Li" userId="S::rayton.li@threatlocker.com::087acadd-a987-4670-9c37-9d23ff121d3a" providerId="AD" clId="Web-{0C9F8254-0AE2-63D0-D2FB-CF957365FA07}" dt="2024-01-26T18:45:01.526" v="306" actId="1076"/>
          <ac:picMkLst>
            <pc:docMk/>
            <pc:sldMk cId="944281482" sldId="270"/>
            <ac:picMk id="5" creationId="{B24B88A1-07D6-D447-18C3-97C171944996}"/>
          </ac:picMkLst>
        </pc:picChg>
      </pc:sldChg>
    </pc:docChg>
  </pc:docChgLst>
  <pc:docChgLst>
    <pc:chgData name="Rayton Li" userId="S::rayton.li@threatlocker.com::087acadd-a987-4670-9c37-9d23ff121d3a" providerId="AD" clId="Web-{525BDB1C-2926-2AE3-196B-5B26C2EFC83D}"/>
    <pc:docChg chg="addSld delSld modSld modMainMaster">
      <pc:chgData name="Rayton Li" userId="S::rayton.li@threatlocker.com::087acadd-a987-4670-9c37-9d23ff121d3a" providerId="AD" clId="Web-{525BDB1C-2926-2AE3-196B-5B26C2EFC83D}" dt="2024-02-06T18:51:42.996" v="32"/>
      <pc:docMkLst>
        <pc:docMk/>
      </pc:docMkLst>
      <pc:sldChg chg="addSp delSp modSp mod setBg">
        <pc:chgData name="Rayton Li" userId="S::rayton.li@threatlocker.com::087acadd-a987-4670-9c37-9d23ff121d3a" providerId="AD" clId="Web-{525BDB1C-2926-2AE3-196B-5B26C2EFC83D}" dt="2024-02-06T18:51:16.417" v="30" actId="1076"/>
        <pc:sldMkLst>
          <pc:docMk/>
          <pc:sldMk cId="109857222" sldId="256"/>
        </pc:sldMkLst>
        <pc:spChg chg="mod">
          <ac:chgData name="Rayton Li" userId="S::rayton.li@threatlocker.com::087acadd-a987-4670-9c37-9d23ff121d3a" providerId="AD" clId="Web-{525BDB1C-2926-2AE3-196B-5B26C2EFC83D}" dt="2024-02-06T17:30:56.265" v="18" actId="20577"/>
          <ac:spMkLst>
            <pc:docMk/>
            <pc:sldMk cId="109857222" sldId="256"/>
            <ac:spMk id="2" creationId="{00000000-0000-0000-0000-000000000000}"/>
          </ac:spMkLst>
        </pc:spChg>
        <pc:picChg chg="add del mod">
          <ac:chgData name="Rayton Li" userId="S::rayton.li@threatlocker.com::087acadd-a987-4670-9c37-9d23ff121d3a" providerId="AD" clId="Web-{525BDB1C-2926-2AE3-196B-5B26C2EFC83D}" dt="2024-02-06T17:07:06.658" v="1"/>
          <ac:picMkLst>
            <pc:docMk/>
            <pc:sldMk cId="109857222" sldId="256"/>
            <ac:picMk id="3" creationId="{0AD6C441-F009-43C9-8F03-EBE0E31D89FE}"/>
          </ac:picMkLst>
        </pc:picChg>
        <pc:picChg chg="add del mod">
          <ac:chgData name="Rayton Li" userId="S::rayton.li@threatlocker.com::087acadd-a987-4670-9c37-9d23ff121d3a" providerId="AD" clId="Web-{525BDB1C-2926-2AE3-196B-5B26C2EFC83D}" dt="2024-02-06T18:50:54.775" v="22"/>
          <ac:picMkLst>
            <pc:docMk/>
            <pc:sldMk cId="109857222" sldId="256"/>
            <ac:picMk id="3" creationId="{814405F7-C8D4-1299-9745-2120315C794E}"/>
          </ac:picMkLst>
        </pc:picChg>
        <pc:picChg chg="add del mod">
          <ac:chgData name="Rayton Li" userId="S::rayton.li@threatlocker.com::087acadd-a987-4670-9c37-9d23ff121d3a" providerId="AD" clId="Web-{525BDB1C-2926-2AE3-196B-5B26C2EFC83D}" dt="2024-02-06T17:07:24.627" v="5"/>
          <ac:picMkLst>
            <pc:docMk/>
            <pc:sldMk cId="109857222" sldId="256"/>
            <ac:picMk id="5" creationId="{4BE71C6D-8624-8CB1-62EF-AFD268462FFD}"/>
          </ac:picMkLst>
        </pc:picChg>
        <pc:picChg chg="add mod">
          <ac:chgData name="Rayton Li" userId="S::rayton.li@threatlocker.com::087acadd-a987-4670-9c37-9d23ff121d3a" providerId="AD" clId="Web-{525BDB1C-2926-2AE3-196B-5B26C2EFC83D}" dt="2024-02-06T18:51:09.135" v="28" actId="1076"/>
          <ac:picMkLst>
            <pc:docMk/>
            <pc:sldMk cId="109857222" sldId="256"/>
            <ac:picMk id="5" creationId="{7B8E52EB-148F-663F-4BA5-175820A98B66}"/>
          </ac:picMkLst>
        </pc:picChg>
        <pc:picChg chg="add mod">
          <ac:chgData name="Rayton Li" userId="S::rayton.li@threatlocker.com::087acadd-a987-4670-9c37-9d23ff121d3a" providerId="AD" clId="Web-{525BDB1C-2926-2AE3-196B-5B26C2EFC83D}" dt="2024-02-06T18:51:16.417" v="30" actId="1076"/>
          <ac:picMkLst>
            <pc:docMk/>
            <pc:sldMk cId="109857222" sldId="256"/>
            <ac:picMk id="6" creationId="{2A55A78F-EABB-2B28-BFEF-ED27F48322FB}"/>
          </ac:picMkLst>
        </pc:picChg>
        <pc:picChg chg="add del mod">
          <ac:chgData name="Rayton Li" userId="S::rayton.li@threatlocker.com::087acadd-a987-4670-9c37-9d23ff121d3a" providerId="AD" clId="Web-{525BDB1C-2926-2AE3-196B-5B26C2EFC83D}" dt="2024-02-06T18:50:50.541" v="19"/>
          <ac:picMkLst>
            <pc:docMk/>
            <pc:sldMk cId="109857222" sldId="256"/>
            <ac:picMk id="7" creationId="{FB7B7E2A-2FBA-F13A-5623-2D4C161801F0}"/>
          </ac:picMkLst>
        </pc:picChg>
      </pc:sldChg>
      <pc:sldChg chg="addSp delSp modSp del mod">
        <pc:chgData name="Rayton Li" userId="S::rayton.li@threatlocker.com::087acadd-a987-4670-9c37-9d23ff121d3a" providerId="AD" clId="Web-{525BDB1C-2926-2AE3-196B-5B26C2EFC83D}" dt="2024-02-06T18:51:42.996" v="32"/>
        <pc:sldMkLst>
          <pc:docMk/>
          <pc:sldMk cId="2717307778" sldId="257"/>
        </pc:sldMkLst>
        <pc:spChg chg="del">
          <ac:chgData name="Rayton Li" userId="S::rayton.li@threatlocker.com::087acadd-a987-4670-9c37-9d23ff121d3a" providerId="AD" clId="Web-{525BDB1C-2926-2AE3-196B-5B26C2EFC83D}" dt="2024-02-06T17:07:12.501" v="2"/>
          <ac:spMkLst>
            <pc:docMk/>
            <pc:sldMk cId="2717307778" sldId="257"/>
            <ac:spMk id="3" creationId="{F5A8FD6A-A7E2-B886-229F-7FB188DC0087}"/>
          </ac:spMkLst>
        </pc:spChg>
        <pc:picChg chg="add del mod ord">
          <ac:chgData name="Rayton Li" userId="S::rayton.li@threatlocker.com::087acadd-a987-4670-9c37-9d23ff121d3a" providerId="AD" clId="Web-{525BDB1C-2926-2AE3-196B-5B26C2EFC83D}" dt="2024-02-06T17:07:15.423" v="3"/>
          <ac:picMkLst>
            <pc:docMk/>
            <pc:sldMk cId="2717307778" sldId="257"/>
            <ac:picMk id="4" creationId="{C1A7C932-848B-D84F-5343-07C4A3C013B4}"/>
          </ac:picMkLst>
        </pc:picChg>
      </pc:sldChg>
      <pc:sldChg chg="mod">
        <pc:chgData name="Rayton Li" userId="S::rayton.li@threatlocker.com::087acadd-a987-4670-9c37-9d23ff121d3a" providerId="AD" clId="Web-{525BDB1C-2926-2AE3-196B-5B26C2EFC83D}" dt="2024-02-06T17:07:15.423" v="3"/>
        <pc:sldMkLst>
          <pc:docMk/>
          <pc:sldMk cId="3675434146" sldId="258"/>
        </pc:sldMkLst>
      </pc:sldChg>
      <pc:sldChg chg="mod">
        <pc:chgData name="Rayton Li" userId="S::rayton.li@threatlocker.com::087acadd-a987-4670-9c37-9d23ff121d3a" providerId="AD" clId="Web-{525BDB1C-2926-2AE3-196B-5B26C2EFC83D}" dt="2024-02-06T17:07:15.423" v="3"/>
        <pc:sldMkLst>
          <pc:docMk/>
          <pc:sldMk cId="2058308363" sldId="260"/>
        </pc:sldMkLst>
      </pc:sldChg>
      <pc:sldChg chg="mod">
        <pc:chgData name="Rayton Li" userId="S::rayton.li@threatlocker.com::087acadd-a987-4670-9c37-9d23ff121d3a" providerId="AD" clId="Web-{525BDB1C-2926-2AE3-196B-5B26C2EFC83D}" dt="2024-02-06T17:07:15.423" v="3"/>
        <pc:sldMkLst>
          <pc:docMk/>
          <pc:sldMk cId="248994115" sldId="261"/>
        </pc:sldMkLst>
      </pc:sldChg>
      <pc:sldChg chg="mod">
        <pc:chgData name="Rayton Li" userId="S::rayton.li@threatlocker.com::087acadd-a987-4670-9c37-9d23ff121d3a" providerId="AD" clId="Web-{525BDB1C-2926-2AE3-196B-5B26C2EFC83D}" dt="2024-02-06T17:07:15.423" v="3"/>
        <pc:sldMkLst>
          <pc:docMk/>
          <pc:sldMk cId="427532183" sldId="262"/>
        </pc:sldMkLst>
      </pc:sldChg>
      <pc:sldChg chg="addSp delSp modSp mod">
        <pc:chgData name="Rayton Li" userId="S::rayton.li@threatlocker.com::087acadd-a987-4670-9c37-9d23ff121d3a" providerId="AD" clId="Web-{525BDB1C-2926-2AE3-196B-5B26C2EFC83D}" dt="2024-02-06T17:08:05.237" v="15" actId="1076"/>
        <pc:sldMkLst>
          <pc:docMk/>
          <pc:sldMk cId="318683164" sldId="264"/>
        </pc:sldMkLst>
        <pc:picChg chg="add mod">
          <ac:chgData name="Rayton Li" userId="S::rayton.li@threatlocker.com::087acadd-a987-4670-9c37-9d23ff121d3a" providerId="AD" clId="Web-{525BDB1C-2926-2AE3-196B-5B26C2EFC83D}" dt="2024-02-06T17:08:05.237" v="15" actId="1076"/>
          <ac:picMkLst>
            <pc:docMk/>
            <pc:sldMk cId="318683164" sldId="264"/>
            <ac:picMk id="2" creationId="{69B5A6FE-64D0-C886-7D1B-8CEFBFC23F57}"/>
          </ac:picMkLst>
        </pc:picChg>
        <pc:picChg chg="del">
          <ac:chgData name="Rayton Li" userId="S::rayton.li@threatlocker.com::087acadd-a987-4670-9c37-9d23ff121d3a" providerId="AD" clId="Web-{525BDB1C-2926-2AE3-196B-5B26C2EFC83D}" dt="2024-02-06T17:07:49.190" v="12"/>
          <ac:picMkLst>
            <pc:docMk/>
            <pc:sldMk cId="318683164" sldId="264"/>
            <ac:picMk id="3" creationId="{FA7E0D44-0213-BADD-7751-ADF3BCDBA009}"/>
          </ac:picMkLst>
        </pc:picChg>
      </pc:sldChg>
      <pc:sldChg chg="mod">
        <pc:chgData name="Rayton Li" userId="S::rayton.li@threatlocker.com::087acadd-a987-4670-9c37-9d23ff121d3a" providerId="AD" clId="Web-{525BDB1C-2926-2AE3-196B-5B26C2EFC83D}" dt="2024-02-06T17:07:15.423" v="3"/>
        <pc:sldMkLst>
          <pc:docMk/>
          <pc:sldMk cId="1679714575" sldId="265"/>
        </pc:sldMkLst>
      </pc:sldChg>
      <pc:sldChg chg="mod">
        <pc:chgData name="Rayton Li" userId="S::rayton.li@threatlocker.com::087acadd-a987-4670-9c37-9d23ff121d3a" providerId="AD" clId="Web-{525BDB1C-2926-2AE3-196B-5B26C2EFC83D}" dt="2024-02-06T17:07:15.423" v="3"/>
        <pc:sldMkLst>
          <pc:docMk/>
          <pc:sldMk cId="2785920255" sldId="266"/>
        </pc:sldMkLst>
      </pc:sldChg>
      <pc:sldChg chg="mod">
        <pc:chgData name="Rayton Li" userId="S::rayton.li@threatlocker.com::087acadd-a987-4670-9c37-9d23ff121d3a" providerId="AD" clId="Web-{525BDB1C-2926-2AE3-196B-5B26C2EFC83D}" dt="2024-02-06T17:07:15.423" v="3"/>
        <pc:sldMkLst>
          <pc:docMk/>
          <pc:sldMk cId="1577223816" sldId="267"/>
        </pc:sldMkLst>
      </pc:sldChg>
      <pc:sldChg chg="mod">
        <pc:chgData name="Rayton Li" userId="S::rayton.li@threatlocker.com::087acadd-a987-4670-9c37-9d23ff121d3a" providerId="AD" clId="Web-{525BDB1C-2926-2AE3-196B-5B26C2EFC83D}" dt="2024-02-06T17:07:15.423" v="3"/>
        <pc:sldMkLst>
          <pc:docMk/>
          <pc:sldMk cId="2907431147" sldId="268"/>
        </pc:sldMkLst>
      </pc:sldChg>
      <pc:sldChg chg="mod">
        <pc:chgData name="Rayton Li" userId="S::rayton.li@threatlocker.com::087acadd-a987-4670-9c37-9d23ff121d3a" providerId="AD" clId="Web-{525BDB1C-2926-2AE3-196B-5B26C2EFC83D}" dt="2024-02-06T17:07:15.423" v="3"/>
        <pc:sldMkLst>
          <pc:docMk/>
          <pc:sldMk cId="937687575" sldId="269"/>
        </pc:sldMkLst>
      </pc:sldChg>
      <pc:sldChg chg="mod">
        <pc:chgData name="Rayton Li" userId="S::rayton.li@threatlocker.com::087acadd-a987-4670-9c37-9d23ff121d3a" providerId="AD" clId="Web-{525BDB1C-2926-2AE3-196B-5B26C2EFC83D}" dt="2024-02-06T17:07:15.423" v="3"/>
        <pc:sldMkLst>
          <pc:docMk/>
          <pc:sldMk cId="944281482" sldId="270"/>
        </pc:sldMkLst>
      </pc:sldChg>
      <pc:sldChg chg="add">
        <pc:chgData name="Rayton Li" userId="S::rayton.li@threatlocker.com::087acadd-a987-4670-9c37-9d23ff121d3a" providerId="AD" clId="Web-{525BDB1C-2926-2AE3-196B-5B26C2EFC83D}" dt="2024-02-06T18:51:39.714" v="31"/>
        <pc:sldMkLst>
          <pc:docMk/>
          <pc:sldMk cId="1501759404" sldId="271"/>
        </pc:sldMkLst>
      </pc:sldChg>
      <pc:sldMasterChg chg="mod setBg modSldLayout">
        <pc:chgData name="Rayton Li" userId="S::rayton.li@threatlocker.com::087acadd-a987-4670-9c37-9d23ff121d3a" providerId="AD" clId="Web-{525BDB1C-2926-2AE3-196B-5B26C2EFC83D}" dt="2024-02-06T17:07:15.423" v="3"/>
        <pc:sldMasterMkLst>
          <pc:docMk/>
          <pc:sldMasterMk cId="3395319936" sldId="2147484118"/>
        </pc:sldMasterMkLst>
        <pc:sldLayoutChg chg="mod">
          <pc:chgData name="Rayton Li" userId="S::rayton.li@threatlocker.com::087acadd-a987-4670-9c37-9d23ff121d3a" providerId="AD" clId="Web-{525BDB1C-2926-2AE3-196B-5B26C2EFC83D}" dt="2024-02-06T17:07:15.423" v="3"/>
          <pc:sldLayoutMkLst>
            <pc:docMk/>
            <pc:sldMasterMk cId="3395319936" sldId="2147484118"/>
            <pc:sldLayoutMk cId="1337705335" sldId="2147484119"/>
          </pc:sldLayoutMkLst>
        </pc:sldLayoutChg>
        <pc:sldLayoutChg chg="mod">
          <pc:chgData name="Rayton Li" userId="S::rayton.li@threatlocker.com::087acadd-a987-4670-9c37-9d23ff121d3a" providerId="AD" clId="Web-{525BDB1C-2926-2AE3-196B-5B26C2EFC83D}" dt="2024-02-06T17:07:15.423" v="3"/>
          <pc:sldLayoutMkLst>
            <pc:docMk/>
            <pc:sldMasterMk cId="3395319936" sldId="2147484118"/>
            <pc:sldLayoutMk cId="3444054544" sldId="2147484120"/>
          </pc:sldLayoutMkLst>
        </pc:sldLayoutChg>
        <pc:sldLayoutChg chg="mod">
          <pc:chgData name="Rayton Li" userId="S::rayton.li@threatlocker.com::087acadd-a987-4670-9c37-9d23ff121d3a" providerId="AD" clId="Web-{525BDB1C-2926-2AE3-196B-5B26C2EFC83D}" dt="2024-02-06T17:07:15.423" v="3"/>
          <pc:sldLayoutMkLst>
            <pc:docMk/>
            <pc:sldMasterMk cId="3395319936" sldId="2147484118"/>
            <pc:sldLayoutMk cId="4277377322" sldId="2147484121"/>
          </pc:sldLayoutMkLst>
        </pc:sldLayoutChg>
        <pc:sldLayoutChg chg="mod">
          <pc:chgData name="Rayton Li" userId="S::rayton.li@threatlocker.com::087acadd-a987-4670-9c37-9d23ff121d3a" providerId="AD" clId="Web-{525BDB1C-2926-2AE3-196B-5B26C2EFC83D}" dt="2024-02-06T17:07:15.423" v="3"/>
          <pc:sldLayoutMkLst>
            <pc:docMk/>
            <pc:sldMasterMk cId="3395319936" sldId="2147484118"/>
            <pc:sldLayoutMk cId="2662841091" sldId="2147484122"/>
          </pc:sldLayoutMkLst>
        </pc:sldLayoutChg>
        <pc:sldLayoutChg chg="mod">
          <pc:chgData name="Rayton Li" userId="S::rayton.li@threatlocker.com::087acadd-a987-4670-9c37-9d23ff121d3a" providerId="AD" clId="Web-{525BDB1C-2926-2AE3-196B-5B26C2EFC83D}" dt="2024-02-06T17:07:15.423" v="3"/>
          <pc:sldLayoutMkLst>
            <pc:docMk/>
            <pc:sldMasterMk cId="3395319936" sldId="2147484118"/>
            <pc:sldLayoutMk cId="1206092148" sldId="2147484123"/>
          </pc:sldLayoutMkLst>
        </pc:sldLayoutChg>
        <pc:sldLayoutChg chg="mod">
          <pc:chgData name="Rayton Li" userId="S::rayton.li@threatlocker.com::087acadd-a987-4670-9c37-9d23ff121d3a" providerId="AD" clId="Web-{525BDB1C-2926-2AE3-196B-5B26C2EFC83D}" dt="2024-02-06T17:07:15.423" v="3"/>
          <pc:sldLayoutMkLst>
            <pc:docMk/>
            <pc:sldMasterMk cId="3395319936" sldId="2147484118"/>
            <pc:sldLayoutMk cId="3201081653" sldId="2147484124"/>
          </pc:sldLayoutMkLst>
        </pc:sldLayoutChg>
        <pc:sldLayoutChg chg="mod">
          <pc:chgData name="Rayton Li" userId="S::rayton.li@threatlocker.com::087acadd-a987-4670-9c37-9d23ff121d3a" providerId="AD" clId="Web-{525BDB1C-2926-2AE3-196B-5B26C2EFC83D}" dt="2024-02-06T17:07:15.423" v="3"/>
          <pc:sldLayoutMkLst>
            <pc:docMk/>
            <pc:sldMasterMk cId="3395319936" sldId="2147484118"/>
            <pc:sldLayoutMk cId="2933550807" sldId="2147484125"/>
          </pc:sldLayoutMkLst>
        </pc:sldLayoutChg>
        <pc:sldLayoutChg chg="mod">
          <pc:chgData name="Rayton Li" userId="S::rayton.li@threatlocker.com::087acadd-a987-4670-9c37-9d23ff121d3a" providerId="AD" clId="Web-{525BDB1C-2926-2AE3-196B-5B26C2EFC83D}" dt="2024-02-06T17:07:15.423" v="3"/>
          <pc:sldLayoutMkLst>
            <pc:docMk/>
            <pc:sldMasterMk cId="3395319936" sldId="2147484118"/>
            <pc:sldLayoutMk cId="1838899077" sldId="2147484126"/>
          </pc:sldLayoutMkLst>
        </pc:sldLayoutChg>
        <pc:sldLayoutChg chg="mod">
          <pc:chgData name="Rayton Li" userId="S::rayton.li@threatlocker.com::087acadd-a987-4670-9c37-9d23ff121d3a" providerId="AD" clId="Web-{525BDB1C-2926-2AE3-196B-5B26C2EFC83D}" dt="2024-02-06T17:07:15.423" v="3"/>
          <pc:sldLayoutMkLst>
            <pc:docMk/>
            <pc:sldMasterMk cId="3395319936" sldId="2147484118"/>
            <pc:sldLayoutMk cId="2394288788" sldId="2147484127"/>
          </pc:sldLayoutMkLst>
        </pc:sldLayoutChg>
        <pc:sldLayoutChg chg="mod">
          <pc:chgData name="Rayton Li" userId="S::rayton.li@threatlocker.com::087acadd-a987-4670-9c37-9d23ff121d3a" providerId="AD" clId="Web-{525BDB1C-2926-2AE3-196B-5B26C2EFC83D}" dt="2024-02-06T17:07:15.423" v="3"/>
          <pc:sldLayoutMkLst>
            <pc:docMk/>
            <pc:sldMasterMk cId="3395319936" sldId="2147484118"/>
            <pc:sldLayoutMk cId="1751568566" sldId="2147484128"/>
          </pc:sldLayoutMkLst>
        </pc:sldLayoutChg>
        <pc:sldLayoutChg chg="mod">
          <pc:chgData name="Rayton Li" userId="S::rayton.li@threatlocker.com::087acadd-a987-4670-9c37-9d23ff121d3a" providerId="AD" clId="Web-{525BDB1C-2926-2AE3-196B-5B26C2EFC83D}" dt="2024-02-06T17:07:15.423" v="3"/>
          <pc:sldLayoutMkLst>
            <pc:docMk/>
            <pc:sldMasterMk cId="3395319936" sldId="2147484118"/>
            <pc:sldLayoutMk cId="4083527661" sldId="2147484129"/>
          </pc:sldLayoutMkLst>
        </pc:sldLayoutChg>
      </pc:sldMasterChg>
    </pc:docChg>
  </pc:docChgLst>
  <pc:docChgLst>
    <pc:chgData name="Rayton Li" userId="087acadd-a987-4670-9c37-9d23ff121d3a" providerId="ADAL" clId="{57A754E0-2943-1E41-A16E-B3858CC8B5CA}"/>
    <pc:docChg chg="modSld">
      <pc:chgData name="Rayton Li" userId="087acadd-a987-4670-9c37-9d23ff121d3a" providerId="ADAL" clId="{57A754E0-2943-1E41-A16E-B3858CC8B5CA}" dt="2024-01-26T18:47:22.720" v="7" actId="14100"/>
      <pc:docMkLst>
        <pc:docMk/>
      </pc:docMkLst>
      <pc:sldChg chg="addSp delSp modSp">
        <pc:chgData name="Rayton Li" userId="087acadd-a987-4670-9c37-9d23ff121d3a" providerId="ADAL" clId="{57A754E0-2943-1E41-A16E-B3858CC8B5CA}" dt="2024-01-26T18:47:22.720" v="7" actId="14100"/>
        <pc:sldMkLst>
          <pc:docMk/>
          <pc:sldMk cId="1679714575" sldId="265"/>
        </pc:sldMkLst>
        <pc:spChg chg="del">
          <ac:chgData name="Rayton Li" userId="087acadd-a987-4670-9c37-9d23ff121d3a" providerId="ADAL" clId="{57A754E0-2943-1E41-A16E-B3858CC8B5CA}" dt="2024-01-26T17:05:43.680" v="1" actId="931"/>
          <ac:spMkLst>
            <pc:docMk/>
            <pc:sldMk cId="1679714575" sldId="265"/>
            <ac:spMk id="3" creationId="{8F804798-420D-521B-4E74-D8B845E21A15}"/>
          </ac:spMkLst>
        </pc:spChg>
        <pc:picChg chg="add mod">
          <ac:chgData name="Rayton Li" userId="087acadd-a987-4670-9c37-9d23ff121d3a" providerId="ADAL" clId="{57A754E0-2943-1E41-A16E-B3858CC8B5CA}" dt="2024-01-26T18:47:22.720" v="7" actId="14100"/>
          <ac:picMkLst>
            <pc:docMk/>
            <pc:sldMk cId="1679714575" sldId="265"/>
            <ac:picMk id="3" creationId="{8E89E322-D0A9-A67A-01F3-6751471B42C4}"/>
          </ac:picMkLst>
        </pc:picChg>
        <pc:picChg chg="add mod ord">
          <ac:chgData name="Rayton Li" userId="087acadd-a987-4670-9c37-9d23ff121d3a" providerId="ADAL" clId="{57A754E0-2943-1E41-A16E-B3858CC8B5CA}" dt="2024-01-26T17:05:43.680" v="1" actId="931"/>
          <ac:picMkLst>
            <pc:docMk/>
            <pc:sldMk cId="1679714575" sldId="265"/>
            <ac:picMk id="4" creationId="{4723AFB5-FB46-0A66-8F27-B60008A67D07}"/>
          </ac:picMkLst>
        </pc:picChg>
      </pc:sldChg>
      <pc:sldChg chg="addSp delSp modSp">
        <pc:chgData name="Rayton Li" userId="087acadd-a987-4670-9c37-9d23ff121d3a" providerId="ADAL" clId="{57A754E0-2943-1E41-A16E-B3858CC8B5CA}" dt="2024-01-26T17:05:57.206" v="2" actId="931"/>
        <pc:sldMkLst>
          <pc:docMk/>
          <pc:sldMk cId="1577223816" sldId="267"/>
        </pc:sldMkLst>
        <pc:spChg chg="del">
          <ac:chgData name="Rayton Li" userId="087acadd-a987-4670-9c37-9d23ff121d3a" providerId="ADAL" clId="{57A754E0-2943-1E41-A16E-B3858CC8B5CA}" dt="2024-01-26T17:03:20.193" v="0" actId="931"/>
          <ac:spMkLst>
            <pc:docMk/>
            <pc:sldMk cId="1577223816" sldId="267"/>
            <ac:spMk id="4" creationId="{ED263287-4C54-C5CC-66F7-13539E57FEAC}"/>
          </ac:spMkLst>
        </pc:spChg>
        <pc:picChg chg="add mod ord">
          <ac:chgData name="Rayton Li" userId="087acadd-a987-4670-9c37-9d23ff121d3a" providerId="ADAL" clId="{57A754E0-2943-1E41-A16E-B3858CC8B5CA}" dt="2024-01-26T17:03:20.193" v="0" actId="931"/>
          <ac:picMkLst>
            <pc:docMk/>
            <pc:sldMk cId="1577223816" sldId="267"/>
            <ac:picMk id="3" creationId="{6CD7D310-473F-B486-07A0-23BD6E68E402}"/>
          </ac:picMkLst>
        </pc:picChg>
        <pc:picChg chg="add">
          <ac:chgData name="Rayton Li" userId="087acadd-a987-4670-9c37-9d23ff121d3a" providerId="ADAL" clId="{57A754E0-2943-1E41-A16E-B3858CC8B5CA}" dt="2024-01-26T17:05:57.206" v="2" actId="931"/>
          <ac:picMkLst>
            <pc:docMk/>
            <pc:sldMk cId="1577223816" sldId="267"/>
            <ac:picMk id="4" creationId="{CDE36CC3-78E6-009E-2AEB-54866546328C}"/>
          </ac:picMkLst>
        </pc:picChg>
      </pc:sldChg>
      <pc:sldChg chg="addSp">
        <pc:chgData name="Rayton Li" userId="087acadd-a987-4670-9c37-9d23ff121d3a" providerId="ADAL" clId="{57A754E0-2943-1E41-A16E-B3858CC8B5CA}" dt="2024-01-26T18:40:56.323" v="3" actId="931"/>
        <pc:sldMkLst>
          <pc:docMk/>
          <pc:sldMk cId="937687575" sldId="269"/>
        </pc:sldMkLst>
        <pc:picChg chg="add">
          <ac:chgData name="Rayton Li" userId="087acadd-a987-4670-9c37-9d23ff121d3a" providerId="ADAL" clId="{57A754E0-2943-1E41-A16E-B3858CC8B5CA}" dt="2024-01-26T18:40:56.323" v="3" actId="931"/>
          <ac:picMkLst>
            <pc:docMk/>
            <pc:sldMk cId="937687575" sldId="269"/>
            <ac:picMk id="3" creationId="{3013148A-4B10-BE61-3CF3-7A1B80AF2E8D}"/>
          </ac:picMkLst>
        </pc:picChg>
        <pc:picChg chg="add">
          <ac:chgData name="Rayton Li" userId="087acadd-a987-4670-9c37-9d23ff121d3a" providerId="ADAL" clId="{57A754E0-2943-1E41-A16E-B3858CC8B5CA}" dt="2024-01-26T18:40:56.323" v="3" actId="931"/>
          <ac:picMkLst>
            <pc:docMk/>
            <pc:sldMk cId="937687575" sldId="269"/>
            <ac:picMk id="5" creationId="{3D91AAD2-CEF9-FDB0-FA9F-4264C58AFE33}"/>
          </ac:picMkLst>
        </pc:picChg>
      </pc:sldChg>
    </pc:docChg>
  </pc:docChgLst>
  <pc:docChgLst>
    <pc:chgData name="Rayton Li" userId="S::rayton.li@threatlocker.com::087acadd-a987-4670-9c37-9d23ff121d3a" providerId="AD" clId="Web-{C375C2B8-2EC6-BE76-F920-2ACB344D3FBE}"/>
    <pc:docChg chg="modSld">
      <pc:chgData name="Rayton Li" userId="S::rayton.li@threatlocker.com::087acadd-a987-4670-9c37-9d23ff121d3a" providerId="AD" clId="Web-{C375C2B8-2EC6-BE76-F920-2ACB344D3FBE}" dt="2024-01-26T16:12:57.859" v="99" actId="20577"/>
      <pc:docMkLst>
        <pc:docMk/>
      </pc:docMkLst>
      <pc:sldChg chg="addSp delSp modSp">
        <pc:chgData name="Rayton Li" userId="S::rayton.li@threatlocker.com::087acadd-a987-4670-9c37-9d23ff121d3a" providerId="AD" clId="Web-{C375C2B8-2EC6-BE76-F920-2ACB344D3FBE}" dt="2024-01-25T21:42:37.437" v="17" actId="20577"/>
        <pc:sldMkLst>
          <pc:docMk/>
          <pc:sldMk cId="109857222" sldId="256"/>
        </pc:sldMkLst>
        <pc:spChg chg="mod">
          <ac:chgData name="Rayton Li" userId="S::rayton.li@threatlocker.com::087acadd-a987-4670-9c37-9d23ff121d3a" providerId="AD" clId="Web-{C375C2B8-2EC6-BE76-F920-2ACB344D3FBE}" dt="2024-01-25T21:39:30.430" v="1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yton Li" userId="S::rayton.li@threatlocker.com::087acadd-a987-4670-9c37-9d23ff121d3a" providerId="AD" clId="Web-{C375C2B8-2EC6-BE76-F920-2ACB344D3FBE}" dt="2024-01-25T21:42:37.437" v="17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Rayton Li" userId="S::rayton.li@threatlocker.com::087acadd-a987-4670-9c37-9d23ff121d3a" providerId="AD" clId="Web-{C375C2B8-2EC6-BE76-F920-2ACB344D3FBE}" dt="2024-01-25T21:37:44.473" v="0"/>
          <ac:spMkLst>
            <pc:docMk/>
            <pc:sldMk cId="109857222" sldId="256"/>
            <ac:spMk id="7" creationId="{03E3549A-DA0B-C8A9-C2F5-720308A10CC9}"/>
          </ac:spMkLst>
        </pc:spChg>
        <pc:picChg chg="add mod ord">
          <ac:chgData name="Rayton Li" userId="S::rayton.li@threatlocker.com::087acadd-a987-4670-9c37-9d23ff121d3a" providerId="AD" clId="Web-{C375C2B8-2EC6-BE76-F920-2ACB344D3FBE}" dt="2024-01-25T21:38:01.818" v="3" actId="1076"/>
          <ac:picMkLst>
            <pc:docMk/>
            <pc:sldMk cId="109857222" sldId="256"/>
            <ac:picMk id="4" creationId="{0E74A900-BF59-7736-51E3-C1EDBA832A66}"/>
          </ac:picMkLst>
        </pc:picChg>
      </pc:sldChg>
      <pc:sldChg chg="modSp">
        <pc:chgData name="Rayton Li" userId="S::rayton.li@threatlocker.com::087acadd-a987-4670-9c37-9d23ff121d3a" providerId="AD" clId="Web-{C375C2B8-2EC6-BE76-F920-2ACB344D3FBE}" dt="2024-01-26T15:13:26.143" v="31" actId="20577"/>
        <pc:sldMkLst>
          <pc:docMk/>
          <pc:sldMk cId="2717307778" sldId="257"/>
        </pc:sldMkLst>
        <pc:spChg chg="mod">
          <ac:chgData name="Rayton Li" userId="S::rayton.li@threatlocker.com::087acadd-a987-4670-9c37-9d23ff121d3a" providerId="AD" clId="Web-{C375C2B8-2EC6-BE76-F920-2ACB344D3FBE}" dt="2024-01-26T15:13:26.143" v="31" actId="20577"/>
          <ac:spMkLst>
            <pc:docMk/>
            <pc:sldMk cId="2717307778" sldId="257"/>
            <ac:spMk id="2" creationId="{75E9DEFC-CEF0-9DDE-0910-1D9946A13673}"/>
          </ac:spMkLst>
        </pc:spChg>
      </pc:sldChg>
      <pc:sldChg chg="modSp">
        <pc:chgData name="Rayton Li" userId="S::rayton.li@threatlocker.com::087acadd-a987-4670-9c37-9d23ff121d3a" providerId="AD" clId="Web-{C375C2B8-2EC6-BE76-F920-2ACB344D3FBE}" dt="2024-01-26T15:45:22.413" v="70" actId="20577"/>
        <pc:sldMkLst>
          <pc:docMk/>
          <pc:sldMk cId="248994115" sldId="261"/>
        </pc:sldMkLst>
        <pc:spChg chg="mod">
          <ac:chgData name="Rayton Li" userId="S::rayton.li@threatlocker.com::087acadd-a987-4670-9c37-9d23ff121d3a" providerId="AD" clId="Web-{C375C2B8-2EC6-BE76-F920-2ACB344D3FBE}" dt="2024-01-26T15:16:19.634" v="41" actId="20577"/>
          <ac:spMkLst>
            <pc:docMk/>
            <pc:sldMk cId="248994115" sldId="261"/>
            <ac:spMk id="2" creationId="{7E52DAEF-BF7D-584A-FEBB-624AE5A177E9}"/>
          </ac:spMkLst>
        </pc:spChg>
        <pc:spChg chg="mod">
          <ac:chgData name="Rayton Li" userId="S::rayton.li@threatlocker.com::087acadd-a987-4670-9c37-9d23ff121d3a" providerId="AD" clId="Web-{C375C2B8-2EC6-BE76-F920-2ACB344D3FBE}" dt="2024-01-26T15:45:22.413" v="70" actId="20577"/>
          <ac:spMkLst>
            <pc:docMk/>
            <pc:sldMk cId="248994115" sldId="261"/>
            <ac:spMk id="3" creationId="{8F804798-420D-521B-4E74-D8B845E21A15}"/>
          </ac:spMkLst>
        </pc:spChg>
      </pc:sldChg>
      <pc:sldChg chg="modSp">
        <pc:chgData name="Rayton Li" userId="S::rayton.li@threatlocker.com::087acadd-a987-4670-9c37-9d23ff121d3a" providerId="AD" clId="Web-{C375C2B8-2EC6-BE76-F920-2ACB344D3FBE}" dt="2024-01-26T16:07:23.210" v="93" actId="20577"/>
        <pc:sldMkLst>
          <pc:docMk/>
          <pc:sldMk cId="1679714575" sldId="265"/>
        </pc:sldMkLst>
        <pc:spChg chg="mod">
          <ac:chgData name="Rayton Li" userId="S::rayton.li@threatlocker.com::087acadd-a987-4670-9c37-9d23ff121d3a" providerId="AD" clId="Web-{C375C2B8-2EC6-BE76-F920-2ACB344D3FBE}" dt="2024-01-26T16:07:23.210" v="93" actId="20577"/>
          <ac:spMkLst>
            <pc:docMk/>
            <pc:sldMk cId="1679714575" sldId="265"/>
            <ac:spMk id="2" creationId="{7E52DAEF-BF7D-584A-FEBB-624AE5A177E9}"/>
          </ac:spMkLst>
        </pc:spChg>
      </pc:sldChg>
      <pc:sldChg chg="modSp">
        <pc:chgData name="Rayton Li" userId="S::rayton.li@threatlocker.com::087acadd-a987-4670-9c37-9d23ff121d3a" providerId="AD" clId="Web-{C375C2B8-2EC6-BE76-F920-2ACB344D3FBE}" dt="2024-01-26T16:12:57.859" v="99" actId="20577"/>
        <pc:sldMkLst>
          <pc:docMk/>
          <pc:sldMk cId="2785920255" sldId="266"/>
        </pc:sldMkLst>
        <pc:spChg chg="mod">
          <ac:chgData name="Rayton Li" userId="S::rayton.li@threatlocker.com::087acadd-a987-4670-9c37-9d23ff121d3a" providerId="AD" clId="Web-{C375C2B8-2EC6-BE76-F920-2ACB344D3FBE}" dt="2024-01-26T16:05:22.457" v="79" actId="20577"/>
          <ac:spMkLst>
            <pc:docMk/>
            <pc:sldMk cId="2785920255" sldId="266"/>
            <ac:spMk id="2" creationId="{7E52DAEF-BF7D-584A-FEBB-624AE5A177E9}"/>
          </ac:spMkLst>
        </pc:spChg>
        <pc:spChg chg="mod">
          <ac:chgData name="Rayton Li" userId="S::rayton.li@threatlocker.com::087acadd-a987-4670-9c37-9d23ff121d3a" providerId="AD" clId="Web-{C375C2B8-2EC6-BE76-F920-2ACB344D3FBE}" dt="2024-01-26T16:12:57.859" v="99" actId="20577"/>
          <ac:spMkLst>
            <pc:docMk/>
            <pc:sldMk cId="2785920255" sldId="266"/>
            <ac:spMk id="3" creationId="{8F804798-420D-521B-4E74-D8B845E21A15}"/>
          </ac:spMkLst>
        </pc:spChg>
      </pc:sldChg>
      <pc:sldChg chg="modSp">
        <pc:chgData name="Rayton Li" userId="S::rayton.li@threatlocker.com::087acadd-a987-4670-9c37-9d23ff121d3a" providerId="AD" clId="Web-{C375C2B8-2EC6-BE76-F920-2ACB344D3FBE}" dt="2024-01-26T16:07:29.632" v="97" actId="20577"/>
        <pc:sldMkLst>
          <pc:docMk/>
          <pc:sldMk cId="1577223816" sldId="267"/>
        </pc:sldMkLst>
        <pc:spChg chg="mod">
          <ac:chgData name="Rayton Li" userId="S::rayton.li@threatlocker.com::087acadd-a987-4670-9c37-9d23ff121d3a" providerId="AD" clId="Web-{C375C2B8-2EC6-BE76-F920-2ACB344D3FBE}" dt="2024-01-26T16:07:29.632" v="97" actId="20577"/>
          <ac:spMkLst>
            <pc:docMk/>
            <pc:sldMk cId="1577223816" sldId="267"/>
            <ac:spMk id="2" creationId="{7E52DAEF-BF7D-584A-FEBB-624AE5A177E9}"/>
          </ac:spMkLst>
        </pc:spChg>
      </pc:sldChg>
    </pc:docChg>
  </pc:docChgLst>
  <pc:docChgLst>
    <pc:chgData name="Rayton Li" userId="S::rayton.li@threatlocker.com::087acadd-a987-4670-9c37-9d23ff121d3a" providerId="AD" clId="Web-{1D611342-94A6-C54C-38BA-3061CEF63429}"/>
    <pc:docChg chg="addSld delSld modSld">
      <pc:chgData name="Rayton Li" userId="S::rayton.li@threatlocker.com::087acadd-a987-4670-9c37-9d23ff121d3a" providerId="AD" clId="Web-{1D611342-94A6-C54C-38BA-3061CEF63429}" dt="2024-02-15T23:38:02.935" v="80" actId="1076"/>
      <pc:docMkLst>
        <pc:docMk/>
      </pc:docMkLst>
      <pc:sldChg chg="addSp modSp">
        <pc:chgData name="Rayton Li" userId="S::rayton.li@threatlocker.com::087acadd-a987-4670-9c37-9d23ff121d3a" providerId="AD" clId="Web-{1D611342-94A6-C54C-38BA-3061CEF63429}" dt="2024-02-15T22:13:00.117" v="1" actId="1076"/>
        <pc:sldMkLst>
          <pc:docMk/>
          <pc:sldMk cId="248994115" sldId="261"/>
        </pc:sldMkLst>
        <pc:picChg chg="add mod">
          <ac:chgData name="Rayton Li" userId="S::rayton.li@threatlocker.com::087acadd-a987-4670-9c37-9d23ff121d3a" providerId="AD" clId="Web-{1D611342-94A6-C54C-38BA-3061CEF63429}" dt="2024-02-15T22:13:00.117" v="1" actId="1076"/>
          <ac:picMkLst>
            <pc:docMk/>
            <pc:sldMk cId="248994115" sldId="261"/>
            <ac:picMk id="4" creationId="{010D5F3E-1744-7DF6-BD83-3A6133D31A47}"/>
          </ac:picMkLst>
        </pc:picChg>
      </pc:sldChg>
      <pc:sldChg chg="addSp delSp modSp add del">
        <pc:chgData name="Rayton Li" userId="S::rayton.li@threatlocker.com::087acadd-a987-4670-9c37-9d23ff121d3a" providerId="AD" clId="Web-{1D611342-94A6-C54C-38BA-3061CEF63429}" dt="2024-02-15T23:38:02.935" v="80" actId="1076"/>
        <pc:sldMkLst>
          <pc:docMk/>
          <pc:sldMk cId="1577223816" sldId="267"/>
        </pc:sldMkLst>
        <pc:spChg chg="add mod">
          <ac:chgData name="Rayton Li" userId="S::rayton.li@threatlocker.com::087acadd-a987-4670-9c37-9d23ff121d3a" providerId="AD" clId="Web-{1D611342-94A6-C54C-38BA-3061CEF63429}" dt="2024-02-15T23:37:44.903" v="75" actId="20577"/>
          <ac:spMkLst>
            <pc:docMk/>
            <pc:sldMk cId="1577223816" sldId="267"/>
            <ac:spMk id="7" creationId="{D41D8340-1E44-08DC-1F7B-A7ABF191E8E9}"/>
          </ac:spMkLst>
        </pc:spChg>
        <pc:spChg chg="mod">
          <ac:chgData name="Rayton Li" userId="S::rayton.li@threatlocker.com::087acadd-a987-4670-9c37-9d23ff121d3a" providerId="AD" clId="Web-{1D611342-94A6-C54C-38BA-3061CEF63429}" dt="2024-02-15T23:37:57.044" v="78" actId="1076"/>
          <ac:spMkLst>
            <pc:docMk/>
            <pc:sldMk cId="1577223816" sldId="267"/>
            <ac:spMk id="8" creationId="{21237A63-ADB5-653C-D20D-D642ADF93CA9}"/>
          </ac:spMkLst>
        </pc:spChg>
        <pc:spChg chg="mod">
          <ac:chgData name="Rayton Li" userId="S::rayton.li@threatlocker.com::087acadd-a987-4670-9c37-9d23ff121d3a" providerId="AD" clId="Web-{1D611342-94A6-C54C-38BA-3061CEF63429}" dt="2024-02-15T23:38:01.013" v="79" actId="1076"/>
          <ac:spMkLst>
            <pc:docMk/>
            <pc:sldMk cId="1577223816" sldId="267"/>
            <ac:spMk id="10" creationId="{43C965E2-561E-D225-868E-2A4001FD1BE5}"/>
          </ac:spMkLst>
        </pc:spChg>
        <pc:spChg chg="mod">
          <ac:chgData name="Rayton Li" userId="S::rayton.li@threatlocker.com::087acadd-a987-4670-9c37-9d23ff121d3a" providerId="AD" clId="Web-{1D611342-94A6-C54C-38BA-3061CEF63429}" dt="2024-02-15T23:38:02.935" v="80" actId="1076"/>
          <ac:spMkLst>
            <pc:docMk/>
            <pc:sldMk cId="1577223816" sldId="267"/>
            <ac:spMk id="11" creationId="{DEA77DFC-E017-D409-22BC-AE3656875EE7}"/>
          </ac:spMkLst>
        </pc:spChg>
        <pc:spChg chg="add mod">
          <ac:chgData name="Rayton Li" userId="S::rayton.li@threatlocker.com::087acadd-a987-4670-9c37-9d23ff121d3a" providerId="AD" clId="Web-{1D611342-94A6-C54C-38BA-3061CEF63429}" dt="2024-02-15T23:36:26.729" v="50" actId="1076"/>
          <ac:spMkLst>
            <pc:docMk/>
            <pc:sldMk cId="1577223816" sldId="267"/>
            <ac:spMk id="14" creationId="{6A7EC23F-A805-3017-F3F2-6F98C3CEE9F5}"/>
          </ac:spMkLst>
        </pc:spChg>
        <pc:spChg chg="add mod">
          <ac:chgData name="Rayton Li" userId="S::rayton.li@threatlocker.com::087acadd-a987-4670-9c37-9d23ff121d3a" providerId="AD" clId="Web-{1D611342-94A6-C54C-38BA-3061CEF63429}" dt="2024-02-15T23:36:49.761" v="62" actId="1076"/>
          <ac:spMkLst>
            <pc:docMk/>
            <pc:sldMk cId="1577223816" sldId="267"/>
            <ac:spMk id="15" creationId="{0D9D861D-C81F-5A0F-E5D6-78FBB2DF93CF}"/>
          </ac:spMkLst>
        </pc:spChg>
        <pc:spChg chg="add del">
          <ac:chgData name="Rayton Li" userId="S::rayton.li@threatlocker.com::087acadd-a987-4670-9c37-9d23ff121d3a" providerId="AD" clId="Web-{1D611342-94A6-C54C-38BA-3061CEF63429}" dt="2024-02-15T23:37:15.809" v="65"/>
          <ac:spMkLst>
            <pc:docMk/>
            <pc:sldMk cId="1577223816" sldId="267"/>
            <ac:spMk id="16" creationId="{50EF26C6-1696-63B1-C6DC-225499D8476C}"/>
          </ac:spMkLst>
        </pc:spChg>
        <pc:spChg chg="add mod">
          <ac:chgData name="Rayton Li" userId="S::rayton.li@threatlocker.com::087acadd-a987-4670-9c37-9d23ff121d3a" providerId="AD" clId="Web-{1D611342-94A6-C54C-38BA-3061CEF63429}" dt="2024-02-15T23:37:39.044" v="74" actId="1076"/>
          <ac:spMkLst>
            <pc:docMk/>
            <pc:sldMk cId="1577223816" sldId="267"/>
            <ac:spMk id="17" creationId="{51BE8F77-41D9-119D-DDFB-178A6745B273}"/>
          </ac:spMkLst>
        </pc:spChg>
        <pc:picChg chg="mod">
          <ac:chgData name="Rayton Li" userId="S::rayton.li@threatlocker.com::087acadd-a987-4670-9c37-9d23ff121d3a" providerId="AD" clId="Web-{1D611342-94A6-C54C-38BA-3061CEF63429}" dt="2024-02-15T23:37:53.700" v="77" actId="1076"/>
          <ac:picMkLst>
            <pc:docMk/>
            <pc:sldMk cId="1577223816" sldId="267"/>
            <ac:picMk id="3" creationId="{6CD7D310-473F-B486-07A0-23BD6E68E402}"/>
          </ac:picMkLst>
        </pc:picChg>
        <pc:picChg chg="add del mod">
          <ac:chgData name="Rayton Li" userId="S::rayton.li@threatlocker.com::087acadd-a987-4670-9c37-9d23ff121d3a" providerId="AD" clId="Web-{1D611342-94A6-C54C-38BA-3061CEF63429}" dt="2024-02-15T23:35:27.900" v="3"/>
          <ac:picMkLst>
            <pc:docMk/>
            <pc:sldMk cId="1577223816" sldId="267"/>
            <ac:picMk id="6" creationId="{0F2A9D6F-8B82-6EFE-C282-8F12F2ECA479}"/>
          </ac:picMkLst>
        </pc:picChg>
      </pc:sldChg>
    </pc:docChg>
  </pc:docChgLst>
  <pc:docChgLst>
    <pc:chgData name="Paige Jenkins" userId="f759f39b-a031-4953-8d86-f8035c02a140" providerId="ADAL" clId="{9C8CB69E-15FE-4E06-B37A-5E1CB13C8184}"/>
    <pc:docChg chg="undo custSel addSld delSld modSld modMainMaster">
      <pc:chgData name="Paige Jenkins" userId="f759f39b-a031-4953-8d86-f8035c02a140" providerId="ADAL" clId="{9C8CB69E-15FE-4E06-B37A-5E1CB13C8184}" dt="2024-02-22T18:37:39.059" v="733" actId="732"/>
      <pc:docMkLst>
        <pc:docMk/>
      </pc:docMkLst>
      <pc:sldChg chg="del">
        <pc:chgData name="Paige Jenkins" userId="f759f39b-a031-4953-8d86-f8035c02a140" providerId="ADAL" clId="{9C8CB69E-15FE-4E06-B37A-5E1CB13C8184}" dt="2024-02-21T21:32:31.575" v="43" actId="47"/>
        <pc:sldMkLst>
          <pc:docMk/>
          <pc:sldMk cId="109857222" sldId="256"/>
        </pc:sldMkLst>
      </pc:sldChg>
      <pc:sldChg chg="modSp mod">
        <pc:chgData name="Paige Jenkins" userId="f759f39b-a031-4953-8d86-f8035c02a140" providerId="ADAL" clId="{9C8CB69E-15FE-4E06-B37A-5E1CB13C8184}" dt="2024-02-22T15:57:06.606" v="321" actId="12788"/>
        <pc:sldMkLst>
          <pc:docMk/>
          <pc:sldMk cId="3675434146" sldId="258"/>
        </pc:sldMkLst>
        <pc:picChg chg="mod">
          <ac:chgData name="Paige Jenkins" userId="f759f39b-a031-4953-8d86-f8035c02a140" providerId="ADAL" clId="{9C8CB69E-15FE-4E06-B37A-5E1CB13C8184}" dt="2024-02-22T15:57:06.606" v="321" actId="12788"/>
          <ac:picMkLst>
            <pc:docMk/>
            <pc:sldMk cId="3675434146" sldId="258"/>
            <ac:picMk id="5" creationId="{24B2AD49-8506-0AA9-812C-1E613C2F63B4}"/>
          </ac:picMkLst>
        </pc:picChg>
      </pc:sldChg>
      <pc:sldChg chg="addSp delSp modSp mod">
        <pc:chgData name="Paige Jenkins" userId="f759f39b-a031-4953-8d86-f8035c02a140" providerId="ADAL" clId="{9C8CB69E-15FE-4E06-B37A-5E1CB13C8184}" dt="2024-02-22T16:32:11.310" v="496" actId="1036"/>
        <pc:sldMkLst>
          <pc:docMk/>
          <pc:sldMk cId="2058308363" sldId="260"/>
        </pc:sldMkLst>
        <pc:spChg chg="mod">
          <ac:chgData name="Paige Jenkins" userId="f759f39b-a031-4953-8d86-f8035c02a140" providerId="ADAL" clId="{9C8CB69E-15FE-4E06-B37A-5E1CB13C8184}" dt="2024-02-22T16:31:55.534" v="487" actId="552"/>
          <ac:spMkLst>
            <pc:docMk/>
            <pc:sldMk cId="2058308363" sldId="260"/>
            <ac:spMk id="2" creationId="{6522E385-DFF8-E7B5-28C9-BA164EEFFFC1}"/>
          </ac:spMkLst>
        </pc:spChg>
        <pc:spChg chg="add mod topLvl">
          <ac:chgData name="Paige Jenkins" userId="f759f39b-a031-4953-8d86-f8035c02a140" providerId="ADAL" clId="{9C8CB69E-15FE-4E06-B37A-5E1CB13C8184}" dt="2024-02-22T16:32:11.310" v="496" actId="1036"/>
          <ac:spMkLst>
            <pc:docMk/>
            <pc:sldMk cId="2058308363" sldId="260"/>
            <ac:spMk id="6" creationId="{6687399B-6259-4AAE-DC89-41A142C7A37E}"/>
          </ac:spMkLst>
        </pc:spChg>
        <pc:spChg chg="del mod">
          <ac:chgData name="Paige Jenkins" userId="f759f39b-a031-4953-8d86-f8035c02a140" providerId="ADAL" clId="{9C8CB69E-15FE-4E06-B37A-5E1CB13C8184}" dt="2024-02-22T15:52:45.772" v="259" actId="478"/>
          <ac:spMkLst>
            <pc:docMk/>
            <pc:sldMk cId="2058308363" sldId="260"/>
            <ac:spMk id="7" creationId="{8C4FA1AA-3353-8E1B-88BC-CCBA14F8BD27}"/>
          </ac:spMkLst>
        </pc:spChg>
        <pc:spChg chg="del mod">
          <ac:chgData name="Paige Jenkins" userId="f759f39b-a031-4953-8d86-f8035c02a140" providerId="ADAL" clId="{9C8CB69E-15FE-4E06-B37A-5E1CB13C8184}" dt="2024-02-22T15:52:46.487" v="260" actId="478"/>
          <ac:spMkLst>
            <pc:docMk/>
            <pc:sldMk cId="2058308363" sldId="260"/>
            <ac:spMk id="8" creationId="{7F62CAE4-34A7-77DB-C56E-8AC1BB6B8109}"/>
          </ac:spMkLst>
        </pc:spChg>
        <pc:spChg chg="add mod topLvl">
          <ac:chgData name="Paige Jenkins" userId="f759f39b-a031-4953-8d86-f8035c02a140" providerId="ADAL" clId="{9C8CB69E-15FE-4E06-B37A-5E1CB13C8184}" dt="2024-02-22T16:32:11.310" v="496" actId="1036"/>
          <ac:spMkLst>
            <pc:docMk/>
            <pc:sldMk cId="2058308363" sldId="260"/>
            <ac:spMk id="9" creationId="{D848F297-A373-2037-2C70-D126A154A4E5}"/>
          </ac:spMkLst>
        </pc:spChg>
        <pc:grpChg chg="add del mod">
          <ac:chgData name="Paige Jenkins" userId="f759f39b-a031-4953-8d86-f8035c02a140" providerId="ADAL" clId="{9C8CB69E-15FE-4E06-B37A-5E1CB13C8184}" dt="2024-02-22T15:54:13.706" v="277" actId="165"/>
          <ac:grpSpMkLst>
            <pc:docMk/>
            <pc:sldMk cId="2058308363" sldId="260"/>
            <ac:grpSpMk id="10" creationId="{D11D8F9A-B7A2-3649-24E2-DCADA6F91FCF}"/>
          </ac:grpSpMkLst>
        </pc:grpChg>
        <pc:picChg chg="mod topLvl modCrop">
          <ac:chgData name="Paige Jenkins" userId="f759f39b-a031-4953-8d86-f8035c02a140" providerId="ADAL" clId="{9C8CB69E-15FE-4E06-B37A-5E1CB13C8184}" dt="2024-02-22T16:32:11.310" v="496" actId="1036"/>
          <ac:picMkLst>
            <pc:docMk/>
            <pc:sldMk cId="2058308363" sldId="260"/>
            <ac:picMk id="3" creationId="{BF0835D9-C16E-EB96-B36C-D8A2010C5900}"/>
          </ac:picMkLst>
        </pc:picChg>
        <pc:picChg chg="mod topLvl">
          <ac:chgData name="Paige Jenkins" userId="f759f39b-a031-4953-8d86-f8035c02a140" providerId="ADAL" clId="{9C8CB69E-15FE-4E06-B37A-5E1CB13C8184}" dt="2024-02-22T16:32:11.310" v="496" actId="1036"/>
          <ac:picMkLst>
            <pc:docMk/>
            <pc:sldMk cId="2058308363" sldId="260"/>
            <ac:picMk id="4" creationId="{25C4BFF8-8531-03CF-E70C-44C10640DFC8}"/>
          </ac:picMkLst>
        </pc:picChg>
        <pc:picChg chg="mod topLvl">
          <ac:chgData name="Paige Jenkins" userId="f759f39b-a031-4953-8d86-f8035c02a140" providerId="ADAL" clId="{9C8CB69E-15FE-4E06-B37A-5E1CB13C8184}" dt="2024-02-22T16:32:11.310" v="496" actId="1036"/>
          <ac:picMkLst>
            <pc:docMk/>
            <pc:sldMk cId="2058308363" sldId="260"/>
            <ac:picMk id="5" creationId="{212E8CC4-045C-C715-6939-6512098C9851}"/>
          </ac:picMkLst>
        </pc:picChg>
      </pc:sldChg>
      <pc:sldChg chg="modSp mod">
        <pc:chgData name="Paige Jenkins" userId="f759f39b-a031-4953-8d86-f8035c02a140" providerId="ADAL" clId="{9C8CB69E-15FE-4E06-B37A-5E1CB13C8184}" dt="2024-02-22T16:29:47.014" v="476" actId="1076"/>
        <pc:sldMkLst>
          <pc:docMk/>
          <pc:sldMk cId="248994115" sldId="261"/>
        </pc:sldMkLst>
        <pc:spChg chg="mod">
          <ac:chgData name="Paige Jenkins" userId="f759f39b-a031-4953-8d86-f8035c02a140" providerId="ADAL" clId="{9C8CB69E-15FE-4E06-B37A-5E1CB13C8184}" dt="2024-02-22T16:03:39.096" v="378" actId="120"/>
          <ac:spMkLst>
            <pc:docMk/>
            <pc:sldMk cId="248994115" sldId="261"/>
            <ac:spMk id="2" creationId="{7E52DAEF-BF7D-584A-FEBB-624AE5A177E9}"/>
          </ac:spMkLst>
        </pc:spChg>
        <pc:spChg chg="mod">
          <ac:chgData name="Paige Jenkins" userId="f759f39b-a031-4953-8d86-f8035c02a140" providerId="ADAL" clId="{9C8CB69E-15FE-4E06-B37A-5E1CB13C8184}" dt="2024-02-22T16:29:47.014" v="476" actId="1076"/>
          <ac:spMkLst>
            <pc:docMk/>
            <pc:sldMk cId="248994115" sldId="261"/>
            <ac:spMk id="3" creationId="{8F804798-420D-521B-4E74-D8B845E21A15}"/>
          </ac:spMkLst>
        </pc:spChg>
      </pc:sldChg>
      <pc:sldChg chg="modSp mod">
        <pc:chgData name="Paige Jenkins" userId="f759f39b-a031-4953-8d86-f8035c02a140" providerId="ADAL" clId="{9C8CB69E-15FE-4E06-B37A-5E1CB13C8184}" dt="2024-02-22T15:57:02.799" v="320" actId="12788"/>
        <pc:sldMkLst>
          <pc:docMk/>
          <pc:sldMk cId="427532183" sldId="262"/>
        </pc:sldMkLst>
        <pc:picChg chg="mod">
          <ac:chgData name="Paige Jenkins" userId="f759f39b-a031-4953-8d86-f8035c02a140" providerId="ADAL" clId="{9C8CB69E-15FE-4E06-B37A-5E1CB13C8184}" dt="2024-02-22T15:57:02.799" v="320" actId="12788"/>
          <ac:picMkLst>
            <pc:docMk/>
            <pc:sldMk cId="427532183" sldId="262"/>
            <ac:picMk id="6" creationId="{FABA9565-67D9-0680-9D91-A3217C5DF133}"/>
          </ac:picMkLst>
        </pc:picChg>
      </pc:sldChg>
      <pc:sldChg chg="addSp delSp modSp mod">
        <pc:chgData name="Paige Jenkins" userId="f759f39b-a031-4953-8d86-f8035c02a140" providerId="ADAL" clId="{9C8CB69E-15FE-4E06-B37A-5E1CB13C8184}" dt="2024-02-22T18:36:46.930" v="732" actId="732"/>
        <pc:sldMkLst>
          <pc:docMk/>
          <pc:sldMk cId="318683164" sldId="264"/>
        </pc:sldMkLst>
        <pc:picChg chg="mod">
          <ac:chgData name="Paige Jenkins" userId="f759f39b-a031-4953-8d86-f8035c02a140" providerId="ADAL" clId="{9C8CB69E-15FE-4E06-B37A-5E1CB13C8184}" dt="2024-02-22T18:06:56.929" v="674" actId="12788"/>
          <ac:picMkLst>
            <pc:docMk/>
            <pc:sldMk cId="318683164" sldId="264"/>
            <ac:picMk id="2" creationId="{69B5A6FE-64D0-C886-7D1B-8CEFBFC23F57}"/>
          </ac:picMkLst>
        </pc:picChg>
        <pc:picChg chg="add del mod ord">
          <ac:chgData name="Paige Jenkins" userId="f759f39b-a031-4953-8d86-f8035c02a140" providerId="ADAL" clId="{9C8CB69E-15FE-4E06-B37A-5E1CB13C8184}" dt="2024-02-22T18:15:58.008" v="709" actId="478"/>
          <ac:picMkLst>
            <pc:docMk/>
            <pc:sldMk cId="318683164" sldId="264"/>
            <ac:picMk id="3" creationId="{59CE5972-882F-2088-189D-703A1DAB72B8}"/>
          </ac:picMkLst>
        </pc:picChg>
        <pc:picChg chg="add mod ord modCrop">
          <ac:chgData name="Paige Jenkins" userId="f759f39b-a031-4953-8d86-f8035c02a140" providerId="ADAL" clId="{9C8CB69E-15FE-4E06-B37A-5E1CB13C8184}" dt="2024-02-22T18:36:46.930" v="732" actId="732"/>
          <ac:picMkLst>
            <pc:docMk/>
            <pc:sldMk cId="318683164" sldId="264"/>
            <ac:picMk id="4" creationId="{EC2A6E2A-5F5A-EA38-B9AF-A0F2C8D3702F}"/>
          </ac:picMkLst>
        </pc:picChg>
      </pc:sldChg>
      <pc:sldChg chg="addSp delSp modSp mod">
        <pc:chgData name="Paige Jenkins" userId="f759f39b-a031-4953-8d86-f8035c02a140" providerId="ADAL" clId="{9C8CB69E-15FE-4E06-B37A-5E1CB13C8184}" dt="2024-02-22T16:50:34.297" v="662" actId="208"/>
        <pc:sldMkLst>
          <pc:docMk/>
          <pc:sldMk cId="1679714575" sldId="265"/>
        </pc:sldMkLst>
        <pc:spChg chg="mod">
          <ac:chgData name="Paige Jenkins" userId="f759f39b-a031-4953-8d86-f8035c02a140" providerId="ADAL" clId="{9C8CB69E-15FE-4E06-B37A-5E1CB13C8184}" dt="2024-02-22T16:02:09.667" v="369" actId="113"/>
          <ac:spMkLst>
            <pc:docMk/>
            <pc:sldMk cId="1679714575" sldId="265"/>
            <ac:spMk id="2" creationId="{7E52DAEF-BF7D-584A-FEBB-624AE5A177E9}"/>
          </ac:spMkLst>
        </pc:spChg>
        <pc:spChg chg="del mod">
          <ac:chgData name="Paige Jenkins" userId="f759f39b-a031-4953-8d86-f8035c02a140" providerId="ADAL" clId="{9C8CB69E-15FE-4E06-B37A-5E1CB13C8184}" dt="2024-02-22T16:50:15.136" v="656" actId="478"/>
          <ac:spMkLst>
            <pc:docMk/>
            <pc:sldMk cId="1679714575" sldId="265"/>
            <ac:spMk id="6" creationId="{71B4FB17-4061-1100-5AD8-D31EEA320BEE}"/>
          </ac:spMkLst>
        </pc:spChg>
        <pc:spChg chg="mod topLvl">
          <ac:chgData name="Paige Jenkins" userId="f759f39b-a031-4953-8d86-f8035c02a140" providerId="ADAL" clId="{9C8CB69E-15FE-4E06-B37A-5E1CB13C8184}" dt="2024-02-22T16:50:34.297" v="662" actId="208"/>
          <ac:spMkLst>
            <pc:docMk/>
            <pc:sldMk cId="1679714575" sldId="265"/>
            <ac:spMk id="7" creationId="{ABCB6A7E-1CBC-A55F-2607-C7BCAFFAF973}"/>
          </ac:spMkLst>
        </pc:spChg>
        <pc:spChg chg="mod topLvl">
          <ac:chgData name="Paige Jenkins" userId="f759f39b-a031-4953-8d86-f8035c02a140" providerId="ADAL" clId="{9C8CB69E-15FE-4E06-B37A-5E1CB13C8184}" dt="2024-02-22T16:50:26.808" v="661" actId="165"/>
          <ac:spMkLst>
            <pc:docMk/>
            <pc:sldMk cId="1679714575" sldId="265"/>
            <ac:spMk id="8" creationId="{3B0214ED-1F21-72B5-B913-72E27381D6C5}"/>
          </ac:spMkLst>
        </pc:spChg>
        <pc:grpChg chg="add del mod">
          <ac:chgData name="Paige Jenkins" userId="f759f39b-a031-4953-8d86-f8035c02a140" providerId="ADAL" clId="{9C8CB69E-15FE-4E06-B37A-5E1CB13C8184}" dt="2024-02-22T16:49:57.340" v="654" actId="165"/>
          <ac:grpSpMkLst>
            <pc:docMk/>
            <pc:sldMk cId="1679714575" sldId="265"/>
            <ac:grpSpMk id="5" creationId="{BEB67058-8940-5F3B-3EFE-D4424F943E67}"/>
          </ac:grpSpMkLst>
        </pc:grpChg>
        <pc:grpChg chg="add del mod">
          <ac:chgData name="Paige Jenkins" userId="f759f39b-a031-4953-8d86-f8035c02a140" providerId="ADAL" clId="{9C8CB69E-15FE-4E06-B37A-5E1CB13C8184}" dt="2024-02-22T16:50:26.808" v="661" actId="165"/>
          <ac:grpSpMkLst>
            <pc:docMk/>
            <pc:sldMk cId="1679714575" sldId="265"/>
            <ac:grpSpMk id="9" creationId="{4E7E3CCD-F790-5622-BCCC-4C2FDE506F71}"/>
          </ac:grpSpMkLst>
        </pc:grpChg>
        <pc:picChg chg="mod">
          <ac:chgData name="Paige Jenkins" userId="f759f39b-a031-4953-8d86-f8035c02a140" providerId="ADAL" clId="{9C8CB69E-15FE-4E06-B37A-5E1CB13C8184}" dt="2024-02-22T16:29:15.551" v="467" actId="1038"/>
          <ac:picMkLst>
            <pc:docMk/>
            <pc:sldMk cId="1679714575" sldId="265"/>
            <ac:picMk id="3" creationId="{8E89E322-D0A9-A67A-01F3-6751471B42C4}"/>
          </ac:picMkLst>
        </pc:picChg>
        <pc:picChg chg="mod">
          <ac:chgData name="Paige Jenkins" userId="f759f39b-a031-4953-8d86-f8035c02a140" providerId="ADAL" clId="{9C8CB69E-15FE-4E06-B37A-5E1CB13C8184}" dt="2024-02-22T16:29:15.551" v="467" actId="1038"/>
          <ac:picMkLst>
            <pc:docMk/>
            <pc:sldMk cId="1679714575" sldId="265"/>
            <ac:picMk id="4" creationId="{4723AFB5-FB46-0A66-8F27-B60008A67D07}"/>
          </ac:picMkLst>
        </pc:picChg>
      </pc:sldChg>
      <pc:sldChg chg="modSp mod">
        <pc:chgData name="Paige Jenkins" userId="f759f39b-a031-4953-8d86-f8035c02a140" providerId="ADAL" clId="{9C8CB69E-15FE-4E06-B37A-5E1CB13C8184}" dt="2024-02-22T17:17:44.908" v="663" actId="2710"/>
        <pc:sldMkLst>
          <pc:docMk/>
          <pc:sldMk cId="2785920255" sldId="266"/>
        </pc:sldMkLst>
        <pc:spChg chg="mod">
          <ac:chgData name="Paige Jenkins" userId="f759f39b-a031-4953-8d86-f8035c02a140" providerId="ADAL" clId="{9C8CB69E-15FE-4E06-B37A-5E1CB13C8184}" dt="2024-02-22T16:02:49.946" v="373" actId="255"/>
          <ac:spMkLst>
            <pc:docMk/>
            <pc:sldMk cId="2785920255" sldId="266"/>
            <ac:spMk id="2" creationId="{7E52DAEF-BF7D-584A-FEBB-624AE5A177E9}"/>
          </ac:spMkLst>
        </pc:spChg>
        <pc:spChg chg="mod">
          <ac:chgData name="Paige Jenkins" userId="f759f39b-a031-4953-8d86-f8035c02a140" providerId="ADAL" clId="{9C8CB69E-15FE-4E06-B37A-5E1CB13C8184}" dt="2024-02-22T17:17:44.908" v="663" actId="2710"/>
          <ac:spMkLst>
            <pc:docMk/>
            <pc:sldMk cId="2785920255" sldId="266"/>
            <ac:spMk id="3" creationId="{8F804798-420D-521B-4E74-D8B845E21A15}"/>
          </ac:spMkLst>
        </pc:spChg>
        <pc:picChg chg="mod">
          <ac:chgData name="Paige Jenkins" userId="f759f39b-a031-4953-8d86-f8035c02a140" providerId="ADAL" clId="{9C8CB69E-15FE-4E06-B37A-5E1CB13C8184}" dt="2024-02-22T16:03:47.710" v="380" actId="1076"/>
          <ac:picMkLst>
            <pc:docMk/>
            <pc:sldMk cId="2785920255" sldId="266"/>
            <ac:picMk id="4" creationId="{3FAFC8A1-5600-15EA-3E42-80C0541E4C6F}"/>
          </ac:picMkLst>
        </pc:picChg>
      </pc:sldChg>
      <pc:sldChg chg="addSp delSp modSp mod">
        <pc:chgData name="Paige Jenkins" userId="f759f39b-a031-4953-8d86-f8035c02a140" providerId="ADAL" clId="{9C8CB69E-15FE-4E06-B37A-5E1CB13C8184}" dt="2024-02-22T17:48:30.629" v="668" actId="14100"/>
        <pc:sldMkLst>
          <pc:docMk/>
          <pc:sldMk cId="1577223816" sldId="267"/>
        </pc:sldMkLst>
        <pc:spChg chg="mod">
          <ac:chgData name="Paige Jenkins" userId="f759f39b-a031-4953-8d86-f8035c02a140" providerId="ADAL" clId="{9C8CB69E-15FE-4E06-B37A-5E1CB13C8184}" dt="2024-02-22T15:50:24.280" v="205" actId="113"/>
          <ac:spMkLst>
            <pc:docMk/>
            <pc:sldMk cId="1577223816" sldId="267"/>
            <ac:spMk id="2" creationId="{7E52DAEF-BF7D-584A-FEBB-624AE5A177E9}"/>
          </ac:spMkLst>
        </pc:spChg>
        <pc:spChg chg="add del mod">
          <ac:chgData name="Paige Jenkins" userId="f759f39b-a031-4953-8d86-f8035c02a140" providerId="ADAL" clId="{9C8CB69E-15FE-4E06-B37A-5E1CB13C8184}" dt="2024-02-22T16:47:25.679" v="607" actId="478"/>
          <ac:spMkLst>
            <pc:docMk/>
            <pc:sldMk cId="1577223816" sldId="267"/>
            <ac:spMk id="3" creationId="{DADAED59-04C3-4CD6-21F2-C37D1DCD9B58}"/>
          </ac:spMkLst>
        </pc:spChg>
        <pc:spChg chg="add del mod">
          <ac:chgData name="Paige Jenkins" userId="f759f39b-a031-4953-8d86-f8035c02a140" providerId="ADAL" clId="{9C8CB69E-15FE-4E06-B37A-5E1CB13C8184}" dt="2024-02-22T16:47:25.057" v="606" actId="478"/>
          <ac:spMkLst>
            <pc:docMk/>
            <pc:sldMk cId="1577223816" sldId="267"/>
            <ac:spMk id="5" creationId="{8E3FC47C-00F8-515C-41BC-B56FCAE2B0F6}"/>
          </ac:spMkLst>
        </pc:spChg>
        <pc:spChg chg="mod">
          <ac:chgData name="Paige Jenkins" userId="f759f39b-a031-4953-8d86-f8035c02a140" providerId="ADAL" clId="{9C8CB69E-15FE-4E06-B37A-5E1CB13C8184}" dt="2024-02-22T17:48:30.629" v="668" actId="14100"/>
          <ac:spMkLst>
            <pc:docMk/>
            <pc:sldMk cId="1577223816" sldId="267"/>
            <ac:spMk id="7" creationId="{D41D8340-1E44-08DC-1F7B-A7ABF191E8E9}"/>
          </ac:spMkLst>
        </pc:spChg>
        <pc:spChg chg="del mod topLvl">
          <ac:chgData name="Paige Jenkins" userId="f759f39b-a031-4953-8d86-f8035c02a140" providerId="ADAL" clId="{9C8CB69E-15FE-4E06-B37A-5E1CB13C8184}" dt="2024-02-22T15:59:13.320" v="357" actId="478"/>
          <ac:spMkLst>
            <pc:docMk/>
            <pc:sldMk cId="1577223816" sldId="267"/>
            <ac:spMk id="8" creationId="{21237A63-ADB5-653C-D20D-D642ADF93CA9}"/>
          </ac:spMkLst>
        </pc:spChg>
        <pc:spChg chg="del mod topLvl">
          <ac:chgData name="Paige Jenkins" userId="f759f39b-a031-4953-8d86-f8035c02a140" providerId="ADAL" clId="{9C8CB69E-15FE-4E06-B37A-5E1CB13C8184}" dt="2024-02-22T15:59:12.663" v="356" actId="478"/>
          <ac:spMkLst>
            <pc:docMk/>
            <pc:sldMk cId="1577223816" sldId="267"/>
            <ac:spMk id="9" creationId="{62373025-922D-EE91-E800-F758F098E233}"/>
          </ac:spMkLst>
        </pc:spChg>
        <pc:spChg chg="del mod topLvl">
          <ac:chgData name="Paige Jenkins" userId="f759f39b-a031-4953-8d86-f8035c02a140" providerId="ADAL" clId="{9C8CB69E-15FE-4E06-B37A-5E1CB13C8184}" dt="2024-02-22T16:47:26.319" v="608" actId="478"/>
          <ac:spMkLst>
            <pc:docMk/>
            <pc:sldMk cId="1577223816" sldId="267"/>
            <ac:spMk id="10" creationId="{43C965E2-561E-D225-868E-2A4001FD1BE5}"/>
          </ac:spMkLst>
        </pc:spChg>
        <pc:spChg chg="del mod topLvl">
          <ac:chgData name="Paige Jenkins" userId="f759f39b-a031-4953-8d86-f8035c02a140" providerId="ADAL" clId="{9C8CB69E-15FE-4E06-B37A-5E1CB13C8184}" dt="2024-02-22T15:59:11.999" v="355" actId="478"/>
          <ac:spMkLst>
            <pc:docMk/>
            <pc:sldMk cId="1577223816" sldId="267"/>
            <ac:spMk id="11" creationId="{DEA77DFC-E017-D409-22BC-AE3656875EE7}"/>
          </ac:spMkLst>
        </pc:spChg>
        <pc:spChg chg="del mod topLvl">
          <ac:chgData name="Paige Jenkins" userId="f759f39b-a031-4953-8d86-f8035c02a140" providerId="ADAL" clId="{9C8CB69E-15FE-4E06-B37A-5E1CB13C8184}" dt="2024-02-22T16:48:13.346" v="626" actId="478"/>
          <ac:spMkLst>
            <pc:docMk/>
            <pc:sldMk cId="1577223816" sldId="267"/>
            <ac:spMk id="12" creationId="{CE4FCEC8-E344-81E8-DAD9-15A30716D1E1}"/>
          </ac:spMkLst>
        </pc:spChg>
        <pc:spChg chg="del mod topLvl">
          <ac:chgData name="Paige Jenkins" userId="f759f39b-a031-4953-8d86-f8035c02a140" providerId="ADAL" clId="{9C8CB69E-15FE-4E06-B37A-5E1CB13C8184}" dt="2024-02-22T16:48:01.107" v="621" actId="478"/>
          <ac:spMkLst>
            <pc:docMk/>
            <pc:sldMk cId="1577223816" sldId="267"/>
            <ac:spMk id="13" creationId="{28CEEC36-D75A-FEA2-D94A-F50C8B61587C}"/>
          </ac:spMkLst>
        </pc:spChg>
        <pc:spChg chg="mod topLvl">
          <ac:chgData name="Paige Jenkins" userId="f759f39b-a031-4953-8d86-f8035c02a140" providerId="ADAL" clId="{9C8CB69E-15FE-4E06-B37A-5E1CB13C8184}" dt="2024-02-22T16:26:28.471" v="432" actId="1037"/>
          <ac:spMkLst>
            <pc:docMk/>
            <pc:sldMk cId="1577223816" sldId="267"/>
            <ac:spMk id="14" creationId="{6A7EC23F-A805-3017-F3F2-6F98C3CEE9F5}"/>
          </ac:spMkLst>
        </pc:spChg>
        <pc:spChg chg="mod topLvl">
          <ac:chgData name="Paige Jenkins" userId="f759f39b-a031-4953-8d86-f8035c02a140" providerId="ADAL" clId="{9C8CB69E-15FE-4E06-B37A-5E1CB13C8184}" dt="2024-02-22T16:26:28.471" v="432" actId="1037"/>
          <ac:spMkLst>
            <pc:docMk/>
            <pc:sldMk cId="1577223816" sldId="267"/>
            <ac:spMk id="15" creationId="{0D9D861D-C81F-5A0F-E5D6-78FBB2DF93CF}"/>
          </ac:spMkLst>
        </pc:spChg>
        <pc:spChg chg="add mod topLvl">
          <ac:chgData name="Paige Jenkins" userId="f759f39b-a031-4953-8d86-f8035c02a140" providerId="ADAL" clId="{9C8CB69E-15FE-4E06-B37A-5E1CB13C8184}" dt="2024-02-22T16:49:49.635" v="651" actId="164"/>
          <ac:spMkLst>
            <pc:docMk/>
            <pc:sldMk cId="1577223816" sldId="267"/>
            <ac:spMk id="16" creationId="{A3D80DA5-B4F8-01DF-B66D-154E757DD5F3}"/>
          </ac:spMkLst>
        </pc:spChg>
        <pc:spChg chg="del mod topLvl">
          <ac:chgData name="Paige Jenkins" userId="f759f39b-a031-4953-8d86-f8035c02a140" providerId="ADAL" clId="{9C8CB69E-15FE-4E06-B37A-5E1CB13C8184}" dt="2024-02-22T16:48:36.911" v="636" actId="478"/>
          <ac:spMkLst>
            <pc:docMk/>
            <pc:sldMk cId="1577223816" sldId="267"/>
            <ac:spMk id="17" creationId="{51BE8F77-41D9-119D-DDFB-178A6745B273}"/>
          </ac:spMkLst>
        </pc:spChg>
        <pc:spChg chg="add del mod">
          <ac:chgData name="Paige Jenkins" userId="f759f39b-a031-4953-8d86-f8035c02a140" providerId="ADAL" clId="{9C8CB69E-15FE-4E06-B37A-5E1CB13C8184}" dt="2024-02-21T22:34:17.104" v="66" actId="478"/>
          <ac:spMkLst>
            <pc:docMk/>
            <pc:sldMk cId="1577223816" sldId="267"/>
            <ac:spMk id="18" creationId="{2BC3F1EB-63F4-4584-596F-AA88710F6752}"/>
          </ac:spMkLst>
        </pc:spChg>
        <pc:spChg chg="add del mod">
          <ac:chgData name="Paige Jenkins" userId="f759f39b-a031-4953-8d86-f8035c02a140" providerId="ADAL" clId="{9C8CB69E-15FE-4E06-B37A-5E1CB13C8184}" dt="2024-02-22T16:49:34.964" v="650" actId="478"/>
          <ac:spMkLst>
            <pc:docMk/>
            <pc:sldMk cId="1577223816" sldId="267"/>
            <ac:spMk id="22" creationId="{8C343995-7BD2-B068-0942-9D2DC2C90936}"/>
          </ac:spMkLst>
        </pc:spChg>
        <pc:spChg chg="add del mod">
          <ac:chgData name="Paige Jenkins" userId="f759f39b-a031-4953-8d86-f8035c02a140" providerId="ADAL" clId="{9C8CB69E-15FE-4E06-B37A-5E1CB13C8184}" dt="2024-02-21T22:34:50.037" v="84" actId="478"/>
          <ac:spMkLst>
            <pc:docMk/>
            <pc:sldMk cId="1577223816" sldId="267"/>
            <ac:spMk id="22" creationId="{E3FF320D-59EF-BC00-8F23-AEF1231A64FF}"/>
          </ac:spMkLst>
        </pc:spChg>
        <pc:spChg chg="add mod ord topLvl">
          <ac:chgData name="Paige Jenkins" userId="f759f39b-a031-4953-8d86-f8035c02a140" providerId="ADAL" clId="{9C8CB69E-15FE-4E06-B37A-5E1CB13C8184}" dt="2024-02-22T16:49:49.635" v="651" actId="164"/>
          <ac:spMkLst>
            <pc:docMk/>
            <pc:sldMk cId="1577223816" sldId="267"/>
            <ac:spMk id="25" creationId="{66AEC496-058D-C119-38EF-0C6559C39261}"/>
          </ac:spMkLst>
        </pc:spChg>
        <pc:spChg chg="mod topLvl">
          <ac:chgData name="Paige Jenkins" userId="f759f39b-a031-4953-8d86-f8035c02a140" providerId="ADAL" clId="{9C8CB69E-15FE-4E06-B37A-5E1CB13C8184}" dt="2024-02-22T16:49:00.127" v="643" actId="208"/>
          <ac:spMkLst>
            <pc:docMk/>
            <pc:sldMk cId="1577223816" sldId="267"/>
            <ac:spMk id="29" creationId="{8B1C79B4-0A4E-92CF-B299-75965376D1FA}"/>
          </ac:spMkLst>
        </pc:spChg>
        <pc:spChg chg="mod topLvl">
          <ac:chgData name="Paige Jenkins" userId="f759f39b-a031-4953-8d86-f8035c02a140" providerId="ADAL" clId="{9C8CB69E-15FE-4E06-B37A-5E1CB13C8184}" dt="2024-02-22T16:48:45.022" v="639" actId="165"/>
          <ac:spMkLst>
            <pc:docMk/>
            <pc:sldMk cId="1577223816" sldId="267"/>
            <ac:spMk id="30" creationId="{A248D228-226F-B9BD-592D-A83B7A7C8A83}"/>
          </ac:spMkLst>
        </pc:spChg>
        <pc:spChg chg="mod topLvl">
          <ac:chgData name="Paige Jenkins" userId="f759f39b-a031-4953-8d86-f8035c02a140" providerId="ADAL" clId="{9C8CB69E-15FE-4E06-B37A-5E1CB13C8184}" dt="2024-02-22T16:49:06.858" v="644" actId="208"/>
          <ac:spMkLst>
            <pc:docMk/>
            <pc:sldMk cId="1577223816" sldId="267"/>
            <ac:spMk id="32" creationId="{E7AE6508-9B3F-C47D-95F1-308DF501CA73}"/>
          </ac:spMkLst>
        </pc:spChg>
        <pc:spChg chg="mod topLvl">
          <ac:chgData name="Paige Jenkins" userId="f759f39b-a031-4953-8d86-f8035c02a140" providerId="ADAL" clId="{9C8CB69E-15FE-4E06-B37A-5E1CB13C8184}" dt="2024-02-22T16:48:45.022" v="639" actId="165"/>
          <ac:spMkLst>
            <pc:docMk/>
            <pc:sldMk cId="1577223816" sldId="267"/>
            <ac:spMk id="33" creationId="{75C152DE-4CED-7296-2F18-35AF878CDBDC}"/>
          </ac:spMkLst>
        </pc:spChg>
        <pc:spChg chg="mod topLvl">
          <ac:chgData name="Paige Jenkins" userId="f759f39b-a031-4953-8d86-f8035c02a140" providerId="ADAL" clId="{9C8CB69E-15FE-4E06-B37A-5E1CB13C8184}" dt="2024-02-22T16:49:11.712" v="645" actId="208"/>
          <ac:spMkLst>
            <pc:docMk/>
            <pc:sldMk cId="1577223816" sldId="267"/>
            <ac:spMk id="35" creationId="{97B65216-8C7D-A3EC-74B6-5CFE47B904FE}"/>
          </ac:spMkLst>
        </pc:spChg>
        <pc:spChg chg="mod topLvl">
          <ac:chgData name="Paige Jenkins" userId="f759f39b-a031-4953-8d86-f8035c02a140" providerId="ADAL" clId="{9C8CB69E-15FE-4E06-B37A-5E1CB13C8184}" dt="2024-02-22T16:48:45.022" v="639" actId="165"/>
          <ac:spMkLst>
            <pc:docMk/>
            <pc:sldMk cId="1577223816" sldId="267"/>
            <ac:spMk id="36" creationId="{FA36DFE6-C0D5-E087-DEB3-0F27F49DC2C3}"/>
          </ac:spMkLst>
        </pc:spChg>
        <pc:spChg chg="mod topLvl">
          <ac:chgData name="Paige Jenkins" userId="f759f39b-a031-4953-8d86-f8035c02a140" providerId="ADAL" clId="{9C8CB69E-15FE-4E06-B37A-5E1CB13C8184}" dt="2024-02-22T16:49:17.833" v="647" actId="208"/>
          <ac:spMkLst>
            <pc:docMk/>
            <pc:sldMk cId="1577223816" sldId="267"/>
            <ac:spMk id="38" creationId="{458CD8E4-A5F4-FF23-9876-8D50C3E1A2A7}"/>
          </ac:spMkLst>
        </pc:spChg>
        <pc:spChg chg="mod topLvl">
          <ac:chgData name="Paige Jenkins" userId="f759f39b-a031-4953-8d86-f8035c02a140" providerId="ADAL" clId="{9C8CB69E-15FE-4E06-B37A-5E1CB13C8184}" dt="2024-02-22T16:48:45.022" v="639" actId="165"/>
          <ac:spMkLst>
            <pc:docMk/>
            <pc:sldMk cId="1577223816" sldId="267"/>
            <ac:spMk id="39" creationId="{52490E26-BA51-C1E0-A443-0AFEEC2D0354}"/>
          </ac:spMkLst>
        </pc:spChg>
        <pc:spChg chg="mod topLvl">
          <ac:chgData name="Paige Jenkins" userId="f759f39b-a031-4953-8d86-f8035c02a140" providerId="ADAL" clId="{9C8CB69E-15FE-4E06-B37A-5E1CB13C8184}" dt="2024-02-22T16:49:24.626" v="648" actId="208"/>
          <ac:spMkLst>
            <pc:docMk/>
            <pc:sldMk cId="1577223816" sldId="267"/>
            <ac:spMk id="41" creationId="{36B2978C-219B-738E-665C-91F51F7357ED}"/>
          </ac:spMkLst>
        </pc:spChg>
        <pc:spChg chg="mod topLvl">
          <ac:chgData name="Paige Jenkins" userId="f759f39b-a031-4953-8d86-f8035c02a140" providerId="ADAL" clId="{9C8CB69E-15FE-4E06-B37A-5E1CB13C8184}" dt="2024-02-22T16:48:45.022" v="639" actId="165"/>
          <ac:spMkLst>
            <pc:docMk/>
            <pc:sldMk cId="1577223816" sldId="267"/>
            <ac:spMk id="42" creationId="{C21EA113-2202-67AC-A952-F9CE32297F1F}"/>
          </ac:spMkLst>
        </pc:spChg>
        <pc:spChg chg="mod topLvl">
          <ac:chgData name="Paige Jenkins" userId="f759f39b-a031-4953-8d86-f8035c02a140" providerId="ADAL" clId="{9C8CB69E-15FE-4E06-B37A-5E1CB13C8184}" dt="2024-02-22T16:49:30.525" v="649" actId="208"/>
          <ac:spMkLst>
            <pc:docMk/>
            <pc:sldMk cId="1577223816" sldId="267"/>
            <ac:spMk id="44" creationId="{B8A67266-7872-E5AE-7C22-E21C53EC6352}"/>
          </ac:spMkLst>
        </pc:spChg>
        <pc:spChg chg="mod topLvl">
          <ac:chgData name="Paige Jenkins" userId="f759f39b-a031-4953-8d86-f8035c02a140" providerId="ADAL" clId="{9C8CB69E-15FE-4E06-B37A-5E1CB13C8184}" dt="2024-02-22T16:48:45.022" v="639" actId="165"/>
          <ac:spMkLst>
            <pc:docMk/>
            <pc:sldMk cId="1577223816" sldId="267"/>
            <ac:spMk id="45" creationId="{7E66CCF7-1CC0-07F8-25D9-03BD56057C0C}"/>
          </ac:spMkLst>
        </pc:spChg>
        <pc:grpChg chg="add del mod">
          <ac:chgData name="Paige Jenkins" userId="f759f39b-a031-4953-8d86-f8035c02a140" providerId="ADAL" clId="{9C8CB69E-15FE-4E06-B37A-5E1CB13C8184}" dt="2024-02-22T15:26:28.358" v="120" actId="165"/>
          <ac:grpSpMkLst>
            <pc:docMk/>
            <pc:sldMk cId="1577223816" sldId="267"/>
            <ac:grpSpMk id="19" creationId="{3F0DFEA3-D34F-7215-19F0-79CF4AFE74D0}"/>
          </ac:grpSpMkLst>
        </pc:grpChg>
        <pc:grpChg chg="add del mod">
          <ac:chgData name="Paige Jenkins" userId="f759f39b-a031-4953-8d86-f8035c02a140" providerId="ADAL" clId="{9C8CB69E-15FE-4E06-B37A-5E1CB13C8184}" dt="2024-02-22T15:35:13.187" v="144" actId="165"/>
          <ac:grpSpMkLst>
            <pc:docMk/>
            <pc:sldMk cId="1577223816" sldId="267"/>
            <ac:grpSpMk id="23" creationId="{369FB948-2133-5FB5-FA87-2C9AF5031A08}"/>
          </ac:grpSpMkLst>
        </pc:grpChg>
        <pc:grpChg chg="add del mod">
          <ac:chgData name="Paige Jenkins" userId="f759f39b-a031-4953-8d86-f8035c02a140" providerId="ADAL" clId="{9C8CB69E-15FE-4E06-B37A-5E1CB13C8184}" dt="2024-02-22T15:35:07.858" v="142" actId="165"/>
          <ac:grpSpMkLst>
            <pc:docMk/>
            <pc:sldMk cId="1577223816" sldId="267"/>
            <ac:grpSpMk id="24" creationId="{7843348F-44CD-9959-379C-66EBF5219ED6}"/>
          </ac:grpSpMkLst>
        </pc:grpChg>
        <pc:grpChg chg="add del mod">
          <ac:chgData name="Paige Jenkins" userId="f759f39b-a031-4953-8d86-f8035c02a140" providerId="ADAL" clId="{9C8CB69E-15FE-4E06-B37A-5E1CB13C8184}" dt="2024-02-22T16:43:05.961" v="595" actId="165"/>
          <ac:grpSpMkLst>
            <pc:docMk/>
            <pc:sldMk cId="1577223816" sldId="267"/>
            <ac:grpSpMk id="26" creationId="{350E4123-FC62-53FA-2250-AF83CADE0327}"/>
          </ac:grpSpMkLst>
        </pc:grpChg>
        <pc:grpChg chg="add del mod">
          <ac:chgData name="Paige Jenkins" userId="f759f39b-a031-4953-8d86-f8035c02a140" providerId="ADAL" clId="{9C8CB69E-15FE-4E06-B37A-5E1CB13C8184}" dt="2024-02-22T16:48:45.022" v="639" actId="165"/>
          <ac:grpSpMkLst>
            <pc:docMk/>
            <pc:sldMk cId="1577223816" sldId="267"/>
            <ac:grpSpMk id="27" creationId="{024742FB-29FC-90C9-C4F5-72D928818F36}"/>
          </ac:grpSpMkLst>
        </pc:grpChg>
        <pc:grpChg chg="add del mod">
          <ac:chgData name="Paige Jenkins" userId="f759f39b-a031-4953-8d86-f8035c02a140" providerId="ADAL" clId="{9C8CB69E-15FE-4E06-B37A-5E1CB13C8184}" dt="2024-02-22T16:48:45.022" v="639" actId="165"/>
          <ac:grpSpMkLst>
            <pc:docMk/>
            <pc:sldMk cId="1577223816" sldId="267"/>
            <ac:grpSpMk id="28" creationId="{F6D9AA52-A142-6C3C-649F-CC41E15D5DFE}"/>
          </ac:grpSpMkLst>
        </pc:grpChg>
        <pc:grpChg chg="add del mod">
          <ac:chgData name="Paige Jenkins" userId="f759f39b-a031-4953-8d86-f8035c02a140" providerId="ADAL" clId="{9C8CB69E-15FE-4E06-B37A-5E1CB13C8184}" dt="2024-02-22T16:48:45.022" v="639" actId="165"/>
          <ac:grpSpMkLst>
            <pc:docMk/>
            <pc:sldMk cId="1577223816" sldId="267"/>
            <ac:grpSpMk id="31" creationId="{7D0D4224-61AC-3714-F80C-EF4E2997F26F}"/>
          </ac:grpSpMkLst>
        </pc:grpChg>
        <pc:grpChg chg="add del mod">
          <ac:chgData name="Paige Jenkins" userId="f759f39b-a031-4953-8d86-f8035c02a140" providerId="ADAL" clId="{9C8CB69E-15FE-4E06-B37A-5E1CB13C8184}" dt="2024-02-22T16:48:45.022" v="639" actId="165"/>
          <ac:grpSpMkLst>
            <pc:docMk/>
            <pc:sldMk cId="1577223816" sldId="267"/>
            <ac:grpSpMk id="34" creationId="{C0638299-979F-1743-E2F3-1AAB25634DDE}"/>
          </ac:grpSpMkLst>
        </pc:grpChg>
        <pc:grpChg chg="add del mod">
          <ac:chgData name="Paige Jenkins" userId="f759f39b-a031-4953-8d86-f8035c02a140" providerId="ADAL" clId="{9C8CB69E-15FE-4E06-B37A-5E1CB13C8184}" dt="2024-02-22T16:48:45.022" v="639" actId="165"/>
          <ac:grpSpMkLst>
            <pc:docMk/>
            <pc:sldMk cId="1577223816" sldId="267"/>
            <ac:grpSpMk id="37" creationId="{088CF73E-0B2B-07DF-9150-98B2C55112AE}"/>
          </ac:grpSpMkLst>
        </pc:grpChg>
        <pc:grpChg chg="add del mod">
          <ac:chgData name="Paige Jenkins" userId="f759f39b-a031-4953-8d86-f8035c02a140" providerId="ADAL" clId="{9C8CB69E-15FE-4E06-B37A-5E1CB13C8184}" dt="2024-02-22T16:48:45.022" v="639" actId="165"/>
          <ac:grpSpMkLst>
            <pc:docMk/>
            <pc:sldMk cId="1577223816" sldId="267"/>
            <ac:grpSpMk id="40" creationId="{9D7D6B2D-E61E-186A-F198-2D21BA0CDBC4}"/>
          </ac:grpSpMkLst>
        </pc:grpChg>
        <pc:grpChg chg="add del mod">
          <ac:chgData name="Paige Jenkins" userId="f759f39b-a031-4953-8d86-f8035c02a140" providerId="ADAL" clId="{9C8CB69E-15FE-4E06-B37A-5E1CB13C8184}" dt="2024-02-22T16:48:45.022" v="639" actId="165"/>
          <ac:grpSpMkLst>
            <pc:docMk/>
            <pc:sldMk cId="1577223816" sldId="267"/>
            <ac:grpSpMk id="43" creationId="{6F91D28B-9453-C955-B53B-0482517A7AA6}"/>
          </ac:grpSpMkLst>
        </pc:grpChg>
        <pc:grpChg chg="add mod">
          <ac:chgData name="Paige Jenkins" userId="f759f39b-a031-4953-8d86-f8035c02a140" providerId="ADAL" clId="{9C8CB69E-15FE-4E06-B37A-5E1CB13C8184}" dt="2024-02-22T16:49:49.635" v="651" actId="164"/>
          <ac:grpSpMkLst>
            <pc:docMk/>
            <pc:sldMk cId="1577223816" sldId="267"/>
            <ac:grpSpMk id="46" creationId="{01A3A850-6A66-10D2-7F11-F50170B36EB6}"/>
          </ac:grpSpMkLst>
        </pc:grpChg>
        <pc:picChg chg="del mod">
          <ac:chgData name="Paige Jenkins" userId="f759f39b-a031-4953-8d86-f8035c02a140" providerId="ADAL" clId="{9C8CB69E-15FE-4E06-B37A-5E1CB13C8184}" dt="2024-02-21T22:34:10.627" v="61" actId="478"/>
          <ac:picMkLst>
            <pc:docMk/>
            <pc:sldMk cId="1577223816" sldId="267"/>
            <ac:picMk id="3" creationId="{6CD7D310-473F-B486-07A0-23BD6E68E402}"/>
          </ac:picMkLst>
        </pc:picChg>
        <pc:picChg chg="mod topLvl">
          <ac:chgData name="Paige Jenkins" userId="f759f39b-a031-4953-8d86-f8035c02a140" providerId="ADAL" clId="{9C8CB69E-15FE-4E06-B37A-5E1CB13C8184}" dt="2024-02-22T16:26:28.471" v="432" actId="1037"/>
          <ac:picMkLst>
            <pc:docMk/>
            <pc:sldMk cId="1577223816" sldId="267"/>
            <ac:picMk id="4" creationId="{CDE36CC3-78E6-009E-2AEB-54866546328C}"/>
          </ac:picMkLst>
        </pc:picChg>
        <pc:picChg chg="del mod">
          <ac:chgData name="Paige Jenkins" userId="f759f39b-a031-4953-8d86-f8035c02a140" providerId="ADAL" clId="{9C8CB69E-15FE-4E06-B37A-5E1CB13C8184}" dt="2024-02-21T22:34:45.218" v="81" actId="478"/>
          <ac:picMkLst>
            <pc:docMk/>
            <pc:sldMk cId="1577223816" sldId="267"/>
            <ac:picMk id="5" creationId="{B403C1B9-5252-EED4-E157-F0A73866C817}"/>
          </ac:picMkLst>
        </pc:picChg>
        <pc:picChg chg="add mod ord topLvl">
          <ac:chgData name="Paige Jenkins" userId="f759f39b-a031-4953-8d86-f8035c02a140" providerId="ADAL" clId="{9C8CB69E-15FE-4E06-B37A-5E1CB13C8184}" dt="2024-02-22T16:42:36.632" v="587" actId="1076"/>
          <ac:picMkLst>
            <pc:docMk/>
            <pc:sldMk cId="1577223816" sldId="267"/>
            <ac:picMk id="6" creationId="{FE2EDB55-3678-B683-A384-DB771245FBD2}"/>
          </ac:picMkLst>
        </pc:picChg>
        <pc:picChg chg="add mod ord topLvl">
          <ac:chgData name="Paige Jenkins" userId="f759f39b-a031-4953-8d86-f8035c02a140" providerId="ADAL" clId="{9C8CB69E-15FE-4E06-B37A-5E1CB13C8184}" dt="2024-02-22T16:26:28.471" v="432" actId="1037"/>
          <ac:picMkLst>
            <pc:docMk/>
            <pc:sldMk cId="1577223816" sldId="267"/>
            <ac:picMk id="20" creationId="{4D041712-5B5F-2949-509E-C2FA6D1503A3}"/>
          </ac:picMkLst>
        </pc:picChg>
        <pc:picChg chg="add del mod">
          <ac:chgData name="Paige Jenkins" userId="f759f39b-a031-4953-8d86-f8035c02a140" providerId="ADAL" clId="{9C8CB69E-15FE-4E06-B37A-5E1CB13C8184}" dt="2024-02-22T16:17:17.632" v="402" actId="478"/>
          <ac:picMkLst>
            <pc:docMk/>
            <pc:sldMk cId="1577223816" sldId="267"/>
            <ac:picMk id="21" creationId="{D44B807D-11FA-B5FD-0E04-ED4E4AC2CFBD}"/>
          </ac:picMkLst>
        </pc:picChg>
      </pc:sldChg>
      <pc:sldChg chg="modSp mod">
        <pc:chgData name="Paige Jenkins" userId="f759f39b-a031-4953-8d86-f8035c02a140" providerId="ADAL" clId="{9C8CB69E-15FE-4E06-B37A-5E1CB13C8184}" dt="2024-02-22T15:56:50.354" v="318" actId="12788"/>
        <pc:sldMkLst>
          <pc:docMk/>
          <pc:sldMk cId="2907431147" sldId="268"/>
        </pc:sldMkLst>
        <pc:picChg chg="mod">
          <ac:chgData name="Paige Jenkins" userId="f759f39b-a031-4953-8d86-f8035c02a140" providerId="ADAL" clId="{9C8CB69E-15FE-4E06-B37A-5E1CB13C8184}" dt="2024-02-22T15:56:50.354" v="318" actId="12788"/>
          <ac:picMkLst>
            <pc:docMk/>
            <pc:sldMk cId="2907431147" sldId="268"/>
            <ac:picMk id="3" creationId="{D107C877-AF86-049C-2878-90F5DDB0AD81}"/>
          </ac:picMkLst>
        </pc:picChg>
      </pc:sldChg>
      <pc:sldChg chg="modSp mod">
        <pc:chgData name="Paige Jenkins" userId="f759f39b-a031-4953-8d86-f8035c02a140" providerId="ADAL" clId="{9C8CB69E-15FE-4E06-B37A-5E1CB13C8184}" dt="2024-02-22T16:03:15.349" v="376" actId="20577"/>
        <pc:sldMkLst>
          <pc:docMk/>
          <pc:sldMk cId="937687575" sldId="269"/>
        </pc:sldMkLst>
        <pc:spChg chg="mod">
          <ac:chgData name="Paige Jenkins" userId="f759f39b-a031-4953-8d86-f8035c02a140" providerId="ADAL" clId="{9C8CB69E-15FE-4E06-B37A-5E1CB13C8184}" dt="2024-02-22T16:03:15.349" v="376" actId="20577"/>
          <ac:spMkLst>
            <pc:docMk/>
            <pc:sldMk cId="937687575" sldId="269"/>
            <ac:spMk id="2" creationId="{6522E385-DFF8-E7B5-28C9-BA164EEFFFC1}"/>
          </ac:spMkLst>
        </pc:spChg>
        <pc:spChg chg="mod">
          <ac:chgData name="Paige Jenkins" userId="f759f39b-a031-4953-8d86-f8035c02a140" providerId="ADAL" clId="{9C8CB69E-15FE-4E06-B37A-5E1CB13C8184}" dt="2024-02-22T15:51:20.920" v="214" actId="12"/>
          <ac:spMkLst>
            <pc:docMk/>
            <pc:sldMk cId="937687575" sldId="269"/>
            <ac:spMk id="4" creationId="{3EB9E355-BF40-28E8-0AF4-67C4AB7A7B4A}"/>
          </ac:spMkLst>
        </pc:spChg>
      </pc:sldChg>
      <pc:sldChg chg="addSp delSp modSp mod">
        <pc:chgData name="Paige Jenkins" userId="f759f39b-a031-4953-8d86-f8035c02a140" providerId="ADAL" clId="{9C8CB69E-15FE-4E06-B37A-5E1CB13C8184}" dt="2024-02-22T16:03:28.465" v="377" actId="20577"/>
        <pc:sldMkLst>
          <pc:docMk/>
          <pc:sldMk cId="944281482" sldId="270"/>
        </pc:sldMkLst>
        <pc:spChg chg="mod">
          <ac:chgData name="Paige Jenkins" userId="f759f39b-a031-4953-8d86-f8035c02a140" providerId="ADAL" clId="{9C8CB69E-15FE-4E06-B37A-5E1CB13C8184}" dt="2024-02-22T16:03:28.465" v="377" actId="20577"/>
          <ac:spMkLst>
            <pc:docMk/>
            <pc:sldMk cId="944281482" sldId="270"/>
            <ac:spMk id="2" creationId="{6522E385-DFF8-E7B5-28C9-BA164EEFFFC1}"/>
          </ac:spMkLst>
        </pc:spChg>
        <pc:spChg chg="mod topLvl">
          <ac:chgData name="Paige Jenkins" userId="f759f39b-a031-4953-8d86-f8035c02a140" providerId="ADAL" clId="{9C8CB69E-15FE-4E06-B37A-5E1CB13C8184}" dt="2024-02-22T15:55:06.975" v="308" actId="1035"/>
          <ac:spMkLst>
            <pc:docMk/>
            <pc:sldMk cId="944281482" sldId="270"/>
            <ac:spMk id="7" creationId="{AAA5743F-4219-03CB-37FD-0A132974D3F6}"/>
          </ac:spMkLst>
        </pc:spChg>
        <pc:spChg chg="mod topLvl">
          <ac:chgData name="Paige Jenkins" userId="f759f39b-a031-4953-8d86-f8035c02a140" providerId="ADAL" clId="{9C8CB69E-15FE-4E06-B37A-5E1CB13C8184}" dt="2024-02-22T15:55:06.975" v="308" actId="1035"/>
          <ac:spMkLst>
            <pc:docMk/>
            <pc:sldMk cId="944281482" sldId="270"/>
            <ac:spMk id="8" creationId="{9E9948AE-0FC5-E190-33FC-9D3B6F73C5AF}"/>
          </ac:spMkLst>
        </pc:spChg>
        <pc:grpChg chg="add del mod">
          <ac:chgData name="Paige Jenkins" userId="f759f39b-a031-4953-8d86-f8035c02a140" providerId="ADAL" clId="{9C8CB69E-15FE-4E06-B37A-5E1CB13C8184}" dt="2024-02-22T15:54:26.078" v="282" actId="165"/>
          <ac:grpSpMkLst>
            <pc:docMk/>
            <pc:sldMk cId="944281482" sldId="270"/>
            <ac:grpSpMk id="6" creationId="{2C7CF586-D651-5423-D428-766E322BA845}"/>
          </ac:grpSpMkLst>
        </pc:grpChg>
        <pc:picChg chg="mod topLvl">
          <ac:chgData name="Paige Jenkins" userId="f759f39b-a031-4953-8d86-f8035c02a140" providerId="ADAL" clId="{9C8CB69E-15FE-4E06-B37A-5E1CB13C8184}" dt="2024-02-22T15:55:06.975" v="308" actId="1035"/>
          <ac:picMkLst>
            <pc:docMk/>
            <pc:sldMk cId="944281482" sldId="270"/>
            <ac:picMk id="3" creationId="{6DEF0FA7-14E4-785F-CADD-A68F57ED1BDD}"/>
          </ac:picMkLst>
        </pc:picChg>
        <pc:picChg chg="mod topLvl">
          <ac:chgData name="Paige Jenkins" userId="f759f39b-a031-4953-8d86-f8035c02a140" providerId="ADAL" clId="{9C8CB69E-15FE-4E06-B37A-5E1CB13C8184}" dt="2024-02-22T15:55:06.975" v="308" actId="1035"/>
          <ac:picMkLst>
            <pc:docMk/>
            <pc:sldMk cId="944281482" sldId="270"/>
            <ac:picMk id="4" creationId="{DE498B43-A268-A91A-A8D0-B866FC285C7D}"/>
          </ac:picMkLst>
        </pc:picChg>
        <pc:picChg chg="mod topLvl">
          <ac:chgData name="Paige Jenkins" userId="f759f39b-a031-4953-8d86-f8035c02a140" providerId="ADAL" clId="{9C8CB69E-15FE-4E06-B37A-5E1CB13C8184}" dt="2024-02-22T15:55:06.975" v="308" actId="1035"/>
          <ac:picMkLst>
            <pc:docMk/>
            <pc:sldMk cId="944281482" sldId="270"/>
            <ac:picMk id="5" creationId="{B24B88A1-07D6-D447-18C3-97C171944996}"/>
          </ac:picMkLst>
        </pc:picChg>
      </pc:sldChg>
      <pc:sldChg chg="addSp delSp modSp add mod setBg">
        <pc:chgData name="Paige Jenkins" userId="f759f39b-a031-4953-8d86-f8035c02a140" providerId="ADAL" clId="{9C8CB69E-15FE-4E06-B37A-5E1CB13C8184}" dt="2024-02-22T18:37:39.059" v="733" actId="732"/>
        <pc:sldMkLst>
          <pc:docMk/>
          <pc:sldMk cId="2853986739" sldId="271"/>
        </pc:sldMkLst>
        <pc:spChg chg="del mod">
          <ac:chgData name="Paige Jenkins" userId="f759f39b-a031-4953-8d86-f8035c02a140" providerId="ADAL" clId="{9C8CB69E-15FE-4E06-B37A-5E1CB13C8184}" dt="2024-02-21T21:30:55.433" v="6" actId="478"/>
          <ac:spMkLst>
            <pc:docMk/>
            <pc:sldMk cId="2853986739" sldId="271"/>
            <ac:spMk id="2" creationId="{C31A3F8F-835D-5F85-418D-6792B42AD688}"/>
          </ac:spMkLst>
        </pc:spChg>
        <pc:spChg chg="add del mod">
          <ac:chgData name="Paige Jenkins" userId="f759f39b-a031-4953-8d86-f8035c02a140" providerId="ADAL" clId="{9C8CB69E-15FE-4E06-B37A-5E1CB13C8184}" dt="2024-02-21T21:30:57.052" v="7" actId="478"/>
          <ac:spMkLst>
            <pc:docMk/>
            <pc:sldMk cId="2853986739" sldId="271"/>
            <ac:spMk id="6" creationId="{6D4A390A-A066-AA5C-2596-FBA717822F9E}"/>
          </ac:spMkLst>
        </pc:spChg>
        <pc:spChg chg="add del mod">
          <ac:chgData name="Paige Jenkins" userId="f759f39b-a031-4953-8d86-f8035c02a140" providerId="ADAL" clId="{9C8CB69E-15FE-4E06-B37A-5E1CB13C8184}" dt="2024-02-21T21:31:01.317" v="9" actId="478"/>
          <ac:spMkLst>
            <pc:docMk/>
            <pc:sldMk cId="2853986739" sldId="271"/>
            <ac:spMk id="8" creationId="{C281E037-9BB1-7DC8-C8FF-C3E08B7DDE2B}"/>
          </ac:spMkLst>
        </pc:spChg>
        <pc:spChg chg="add mod">
          <ac:chgData name="Paige Jenkins" userId="f759f39b-a031-4953-8d86-f8035c02a140" providerId="ADAL" clId="{9C8CB69E-15FE-4E06-B37A-5E1CB13C8184}" dt="2024-02-21T21:31:10.143" v="11"/>
          <ac:spMkLst>
            <pc:docMk/>
            <pc:sldMk cId="2853986739" sldId="271"/>
            <ac:spMk id="10" creationId="{D985F478-8D7C-045D-6941-CAEAB2E10C31}"/>
          </ac:spMkLst>
        </pc:spChg>
        <pc:spChg chg="add mod">
          <ac:chgData name="Paige Jenkins" userId="f759f39b-a031-4953-8d86-f8035c02a140" providerId="ADAL" clId="{9C8CB69E-15FE-4E06-B37A-5E1CB13C8184}" dt="2024-02-21T21:31:38.781" v="35" actId="14100"/>
          <ac:spMkLst>
            <pc:docMk/>
            <pc:sldMk cId="2853986739" sldId="271"/>
            <ac:spMk id="11" creationId="{BDAA20A7-CB6D-8E65-7C0D-CD72BF27CEB3}"/>
          </ac:spMkLst>
        </pc:spChg>
        <pc:grpChg chg="add mod">
          <ac:chgData name="Paige Jenkins" userId="f759f39b-a031-4953-8d86-f8035c02a140" providerId="ADAL" clId="{9C8CB69E-15FE-4E06-B37A-5E1CB13C8184}" dt="2024-02-21T21:31:10.143" v="11"/>
          <ac:grpSpMkLst>
            <pc:docMk/>
            <pc:sldMk cId="2853986739" sldId="271"/>
            <ac:grpSpMk id="12" creationId="{61E31889-6EBB-1C9D-B09C-5AFB2320318F}"/>
          </ac:grpSpMkLst>
        </pc:grpChg>
        <pc:picChg chg="del">
          <ac:chgData name="Paige Jenkins" userId="f759f39b-a031-4953-8d86-f8035c02a140" providerId="ADAL" clId="{9C8CB69E-15FE-4E06-B37A-5E1CB13C8184}" dt="2024-02-21T21:30:58.803" v="8" actId="478"/>
          <ac:picMkLst>
            <pc:docMk/>
            <pc:sldMk cId="2853986739" sldId="271"/>
            <ac:picMk id="4" creationId="{EC594B12-7C74-8FFF-3DFA-CEA84EF2D624}"/>
          </ac:picMkLst>
        </pc:picChg>
        <pc:picChg chg="del">
          <ac:chgData name="Paige Jenkins" userId="f759f39b-a031-4953-8d86-f8035c02a140" providerId="ADAL" clId="{9C8CB69E-15FE-4E06-B37A-5E1CB13C8184}" dt="2024-02-21T21:30:53.717" v="4" actId="478"/>
          <ac:picMkLst>
            <pc:docMk/>
            <pc:sldMk cId="2853986739" sldId="271"/>
            <ac:picMk id="5" creationId="{2E80393E-2DD6-0A04-01D4-A305CC4316E4}"/>
          </ac:picMkLst>
        </pc:picChg>
        <pc:picChg chg="add mod modCrop">
          <ac:chgData name="Paige Jenkins" userId="f759f39b-a031-4953-8d86-f8035c02a140" providerId="ADAL" clId="{9C8CB69E-15FE-4E06-B37A-5E1CB13C8184}" dt="2024-02-22T18:37:39.059" v="733" actId="732"/>
          <ac:picMkLst>
            <pc:docMk/>
            <pc:sldMk cId="2853986739" sldId="271"/>
            <ac:picMk id="9" creationId="{93CA1A1A-6E31-4D1E-57BB-A50532E00F55}"/>
          </ac:picMkLst>
        </pc:picChg>
        <pc:picChg chg="mod">
          <ac:chgData name="Paige Jenkins" userId="f759f39b-a031-4953-8d86-f8035c02a140" providerId="ADAL" clId="{9C8CB69E-15FE-4E06-B37A-5E1CB13C8184}" dt="2024-02-21T21:31:10.143" v="11"/>
          <ac:picMkLst>
            <pc:docMk/>
            <pc:sldMk cId="2853986739" sldId="271"/>
            <ac:picMk id="13" creationId="{DE3BE6AF-8EE5-D1A1-7DD9-80DE0737940F}"/>
          </ac:picMkLst>
        </pc:picChg>
        <pc:picChg chg="add del mod">
          <ac:chgData name="Paige Jenkins" userId="f759f39b-a031-4953-8d86-f8035c02a140" providerId="ADAL" clId="{9C8CB69E-15FE-4E06-B37A-5E1CB13C8184}" dt="2024-02-21T21:32:28.295" v="42" actId="478"/>
          <ac:picMkLst>
            <pc:docMk/>
            <pc:sldMk cId="2853986739" sldId="271"/>
            <ac:picMk id="15" creationId="{2850F382-AEEE-E482-F94F-B62CF25826A4}"/>
          </ac:picMkLst>
        </pc:picChg>
        <pc:picChg chg="add mod ord">
          <ac:chgData name="Paige Jenkins" userId="f759f39b-a031-4953-8d86-f8035c02a140" providerId="ADAL" clId="{9C8CB69E-15FE-4E06-B37A-5E1CB13C8184}" dt="2024-02-21T21:32:25.624" v="41" actId="171"/>
          <ac:picMkLst>
            <pc:docMk/>
            <pc:sldMk cId="2853986739" sldId="271"/>
            <ac:picMk id="16" creationId="{488E3034-E32E-D4D7-FD17-5C953CC36270}"/>
          </ac:picMkLst>
        </pc:picChg>
        <pc:cxnChg chg="mod">
          <ac:chgData name="Paige Jenkins" userId="f759f39b-a031-4953-8d86-f8035c02a140" providerId="ADAL" clId="{9C8CB69E-15FE-4E06-B37A-5E1CB13C8184}" dt="2024-02-21T21:31:10.143" v="11"/>
          <ac:cxnSpMkLst>
            <pc:docMk/>
            <pc:sldMk cId="2853986739" sldId="271"/>
            <ac:cxnSpMk id="14" creationId="{01039B07-56C4-1CCE-A792-ADD241705E14}"/>
          </ac:cxnSpMkLst>
        </pc:cxnChg>
      </pc:sldChg>
      <pc:sldMasterChg chg="addSp modSp setBg">
        <pc:chgData name="Paige Jenkins" userId="f759f39b-a031-4953-8d86-f8035c02a140" providerId="ADAL" clId="{9C8CB69E-15FE-4E06-B37A-5E1CB13C8184}" dt="2024-02-21T21:30:30.242" v="1"/>
        <pc:sldMasterMkLst>
          <pc:docMk/>
          <pc:sldMasterMk cId="3395319936" sldId="2147484118"/>
        </pc:sldMasterMkLst>
        <pc:picChg chg="add mod">
          <ac:chgData name="Paige Jenkins" userId="f759f39b-a031-4953-8d86-f8035c02a140" providerId="ADAL" clId="{9C8CB69E-15FE-4E06-B37A-5E1CB13C8184}" dt="2024-02-21T21:30:30.242" v="1"/>
          <ac:picMkLst>
            <pc:docMk/>
            <pc:sldMasterMk cId="3395319936" sldId="2147484118"/>
            <ac:picMk id="7" creationId="{5B80562C-AB44-DD17-05E9-FDC5A002F017}"/>
          </ac:picMkLst>
        </pc:picChg>
      </pc:sldMasterChg>
    </pc:docChg>
  </pc:docChgLst>
  <pc:docChgLst>
    <pc:chgData name="Rayton Li" userId="S::rayton.li@threatlocker.com::087acadd-a987-4670-9c37-9d23ff121d3a" providerId="AD" clId="Web-{9E196EEF-4BB9-FB18-3B40-FD72907190EB}"/>
    <pc:docChg chg="modSld modMainMaster">
      <pc:chgData name="Rayton Li" userId="S::rayton.li@threatlocker.com::087acadd-a987-4670-9c37-9d23ff121d3a" providerId="AD" clId="Web-{9E196EEF-4BB9-FB18-3B40-FD72907190EB}" dt="2024-02-02T19:45:34.431" v="12"/>
      <pc:docMkLst>
        <pc:docMk/>
      </pc:docMkLst>
      <pc:sldChg chg="addSp delSp modSp mod">
        <pc:chgData name="Rayton Li" userId="S::rayton.li@threatlocker.com::087acadd-a987-4670-9c37-9d23ff121d3a" providerId="AD" clId="Web-{9E196EEF-4BB9-FB18-3B40-FD72907190EB}" dt="2024-02-02T19:45:34.431" v="12"/>
        <pc:sldMkLst>
          <pc:docMk/>
          <pc:sldMk cId="109857222" sldId="256"/>
        </pc:sldMkLst>
        <pc:spChg chg="mod">
          <ac:chgData name="Rayton Li" userId="S::rayton.li@threatlocker.com::087acadd-a987-4670-9c37-9d23ff121d3a" providerId="AD" clId="Web-{9E196EEF-4BB9-FB18-3B40-FD72907190EB}" dt="2024-02-02T19:44:05.535" v="10" actId="107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Rayton Li" userId="S::rayton.li@threatlocker.com::087acadd-a987-4670-9c37-9d23ff121d3a" providerId="AD" clId="Web-{9E196EEF-4BB9-FB18-3B40-FD72907190EB}" dt="2024-02-02T19:43:48.363" v="5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Rayton Li" userId="S::rayton.li@threatlocker.com::087acadd-a987-4670-9c37-9d23ff121d3a" providerId="AD" clId="Web-{9E196EEF-4BB9-FB18-3B40-FD72907190EB}" dt="2024-02-02T19:44:09.817" v="11" actId="1076"/>
          <ac:picMkLst>
            <pc:docMk/>
            <pc:sldMk cId="109857222" sldId="256"/>
            <ac:picMk id="4" creationId="{0E74A900-BF59-7736-51E3-C1EDBA832A66}"/>
          </ac:picMkLst>
        </pc:picChg>
        <pc:picChg chg="del mod">
          <ac:chgData name="Rayton Li" userId="S::rayton.li@threatlocker.com::087acadd-a987-4670-9c37-9d23ff121d3a" providerId="AD" clId="Web-{9E196EEF-4BB9-FB18-3B40-FD72907190EB}" dt="2024-02-02T19:45:34.431" v="12"/>
          <ac:picMkLst>
            <pc:docMk/>
            <pc:sldMk cId="109857222" sldId="256"/>
            <ac:picMk id="5" creationId="{D8EAF4BE-7CF8-B94E-8A14-595ACD58419C}"/>
          </ac:picMkLst>
        </pc:picChg>
        <pc:picChg chg="add del mod">
          <ac:chgData name="Rayton Li" userId="S::rayton.li@threatlocker.com::087acadd-a987-4670-9c37-9d23ff121d3a" providerId="AD" clId="Web-{9E196EEF-4BB9-FB18-3B40-FD72907190EB}" dt="2024-02-02T19:43:27.533" v="1"/>
          <ac:picMkLst>
            <pc:docMk/>
            <pc:sldMk cId="109857222" sldId="256"/>
            <ac:picMk id="6" creationId="{5C0D66DC-339B-FA3B-8257-5C4D025FD14F}"/>
          </ac:picMkLst>
        </pc:picChg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2717307778" sldId="257"/>
        </pc:sldMkLst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3675434146" sldId="258"/>
        </pc:sldMkLst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2058308363" sldId="260"/>
        </pc:sldMkLst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248994115" sldId="261"/>
        </pc:sldMkLst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427532183" sldId="262"/>
        </pc:sldMkLst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318683164" sldId="264"/>
        </pc:sldMkLst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1679714575" sldId="265"/>
        </pc:sldMkLst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2785920255" sldId="266"/>
        </pc:sldMkLst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1577223816" sldId="267"/>
        </pc:sldMkLst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2907431147" sldId="268"/>
        </pc:sldMkLst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937687575" sldId="269"/>
        </pc:sldMkLst>
      </pc:sldChg>
      <pc:sldChg chg="mod">
        <pc:chgData name="Rayton Li" userId="S::rayton.li@threatlocker.com::087acadd-a987-4670-9c37-9d23ff121d3a" providerId="AD" clId="Web-{9E196EEF-4BB9-FB18-3B40-FD72907190EB}" dt="2024-02-02T19:43:27.533" v="1"/>
        <pc:sldMkLst>
          <pc:docMk/>
          <pc:sldMk cId="944281482" sldId="270"/>
        </pc:sldMkLst>
      </pc:sldChg>
      <pc:sldMasterChg chg="mod setBg modSldLayout">
        <pc:chgData name="Rayton Li" userId="S::rayton.li@threatlocker.com::087acadd-a987-4670-9c37-9d23ff121d3a" providerId="AD" clId="Web-{9E196EEF-4BB9-FB18-3B40-FD72907190EB}" dt="2024-02-02T19:43:27.533" v="1"/>
        <pc:sldMasterMkLst>
          <pc:docMk/>
          <pc:sldMasterMk cId="3395319936" sldId="2147484118"/>
        </pc:sldMasterMkLst>
        <pc:sldLayoutChg chg="mod">
          <pc:chgData name="Rayton Li" userId="S::rayton.li@threatlocker.com::087acadd-a987-4670-9c37-9d23ff121d3a" providerId="AD" clId="Web-{9E196EEF-4BB9-FB18-3B40-FD72907190EB}" dt="2024-02-02T19:43:27.533" v="1"/>
          <pc:sldLayoutMkLst>
            <pc:docMk/>
            <pc:sldMasterMk cId="3395319936" sldId="2147484118"/>
            <pc:sldLayoutMk cId="1337705335" sldId="2147484119"/>
          </pc:sldLayoutMkLst>
        </pc:sldLayoutChg>
        <pc:sldLayoutChg chg="mod">
          <pc:chgData name="Rayton Li" userId="S::rayton.li@threatlocker.com::087acadd-a987-4670-9c37-9d23ff121d3a" providerId="AD" clId="Web-{9E196EEF-4BB9-FB18-3B40-FD72907190EB}" dt="2024-02-02T19:43:27.533" v="1"/>
          <pc:sldLayoutMkLst>
            <pc:docMk/>
            <pc:sldMasterMk cId="3395319936" sldId="2147484118"/>
            <pc:sldLayoutMk cId="3444054544" sldId="2147484120"/>
          </pc:sldLayoutMkLst>
        </pc:sldLayoutChg>
        <pc:sldLayoutChg chg="mod">
          <pc:chgData name="Rayton Li" userId="S::rayton.li@threatlocker.com::087acadd-a987-4670-9c37-9d23ff121d3a" providerId="AD" clId="Web-{9E196EEF-4BB9-FB18-3B40-FD72907190EB}" dt="2024-02-02T19:43:27.533" v="1"/>
          <pc:sldLayoutMkLst>
            <pc:docMk/>
            <pc:sldMasterMk cId="3395319936" sldId="2147484118"/>
            <pc:sldLayoutMk cId="4277377322" sldId="2147484121"/>
          </pc:sldLayoutMkLst>
        </pc:sldLayoutChg>
        <pc:sldLayoutChg chg="mod">
          <pc:chgData name="Rayton Li" userId="S::rayton.li@threatlocker.com::087acadd-a987-4670-9c37-9d23ff121d3a" providerId="AD" clId="Web-{9E196EEF-4BB9-FB18-3B40-FD72907190EB}" dt="2024-02-02T19:43:27.533" v="1"/>
          <pc:sldLayoutMkLst>
            <pc:docMk/>
            <pc:sldMasterMk cId="3395319936" sldId="2147484118"/>
            <pc:sldLayoutMk cId="2662841091" sldId="2147484122"/>
          </pc:sldLayoutMkLst>
        </pc:sldLayoutChg>
        <pc:sldLayoutChg chg="mod">
          <pc:chgData name="Rayton Li" userId="S::rayton.li@threatlocker.com::087acadd-a987-4670-9c37-9d23ff121d3a" providerId="AD" clId="Web-{9E196EEF-4BB9-FB18-3B40-FD72907190EB}" dt="2024-02-02T19:43:27.533" v="1"/>
          <pc:sldLayoutMkLst>
            <pc:docMk/>
            <pc:sldMasterMk cId="3395319936" sldId="2147484118"/>
            <pc:sldLayoutMk cId="1206092148" sldId="2147484123"/>
          </pc:sldLayoutMkLst>
        </pc:sldLayoutChg>
        <pc:sldLayoutChg chg="mod">
          <pc:chgData name="Rayton Li" userId="S::rayton.li@threatlocker.com::087acadd-a987-4670-9c37-9d23ff121d3a" providerId="AD" clId="Web-{9E196EEF-4BB9-FB18-3B40-FD72907190EB}" dt="2024-02-02T19:43:27.533" v="1"/>
          <pc:sldLayoutMkLst>
            <pc:docMk/>
            <pc:sldMasterMk cId="3395319936" sldId="2147484118"/>
            <pc:sldLayoutMk cId="3201081653" sldId="2147484124"/>
          </pc:sldLayoutMkLst>
        </pc:sldLayoutChg>
        <pc:sldLayoutChg chg="mod">
          <pc:chgData name="Rayton Li" userId="S::rayton.li@threatlocker.com::087acadd-a987-4670-9c37-9d23ff121d3a" providerId="AD" clId="Web-{9E196EEF-4BB9-FB18-3B40-FD72907190EB}" dt="2024-02-02T19:43:27.533" v="1"/>
          <pc:sldLayoutMkLst>
            <pc:docMk/>
            <pc:sldMasterMk cId="3395319936" sldId="2147484118"/>
            <pc:sldLayoutMk cId="2933550807" sldId="2147484125"/>
          </pc:sldLayoutMkLst>
        </pc:sldLayoutChg>
        <pc:sldLayoutChg chg="mod">
          <pc:chgData name="Rayton Li" userId="S::rayton.li@threatlocker.com::087acadd-a987-4670-9c37-9d23ff121d3a" providerId="AD" clId="Web-{9E196EEF-4BB9-FB18-3B40-FD72907190EB}" dt="2024-02-02T19:43:27.533" v="1"/>
          <pc:sldLayoutMkLst>
            <pc:docMk/>
            <pc:sldMasterMk cId="3395319936" sldId="2147484118"/>
            <pc:sldLayoutMk cId="1838899077" sldId="2147484126"/>
          </pc:sldLayoutMkLst>
        </pc:sldLayoutChg>
        <pc:sldLayoutChg chg="mod">
          <pc:chgData name="Rayton Li" userId="S::rayton.li@threatlocker.com::087acadd-a987-4670-9c37-9d23ff121d3a" providerId="AD" clId="Web-{9E196EEF-4BB9-FB18-3B40-FD72907190EB}" dt="2024-02-02T19:43:27.533" v="1"/>
          <pc:sldLayoutMkLst>
            <pc:docMk/>
            <pc:sldMasterMk cId="3395319936" sldId="2147484118"/>
            <pc:sldLayoutMk cId="2394288788" sldId="2147484127"/>
          </pc:sldLayoutMkLst>
        </pc:sldLayoutChg>
        <pc:sldLayoutChg chg="mod">
          <pc:chgData name="Rayton Li" userId="S::rayton.li@threatlocker.com::087acadd-a987-4670-9c37-9d23ff121d3a" providerId="AD" clId="Web-{9E196EEF-4BB9-FB18-3B40-FD72907190EB}" dt="2024-02-02T19:43:27.533" v="1"/>
          <pc:sldLayoutMkLst>
            <pc:docMk/>
            <pc:sldMasterMk cId="3395319936" sldId="2147484118"/>
            <pc:sldLayoutMk cId="1751568566" sldId="2147484128"/>
          </pc:sldLayoutMkLst>
        </pc:sldLayoutChg>
        <pc:sldLayoutChg chg="mod">
          <pc:chgData name="Rayton Li" userId="S::rayton.li@threatlocker.com::087acadd-a987-4670-9c37-9d23ff121d3a" providerId="AD" clId="Web-{9E196EEF-4BB9-FB18-3B40-FD72907190EB}" dt="2024-02-02T19:43:27.533" v="1"/>
          <pc:sldLayoutMkLst>
            <pc:docMk/>
            <pc:sldMasterMk cId="3395319936" sldId="2147484118"/>
            <pc:sldLayoutMk cId="4083527661" sldId="214748412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0969F-F1FE-4643-AD71-D9516D675C4F}" type="datetimeFigureOut"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E6E7C-F7B2-4570-9CC0-976ADC96DE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11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Talk about the IDE and how to use it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E6E7C-F7B2-4570-9CC0-976ADC96DE09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8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68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2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5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7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4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9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50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9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8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3454"/>
            </a:gs>
            <a:gs pos="100000">
              <a:srgbClr val="0C263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B80562C-AB44-DD17-05E9-FDC5A002F01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78233" y="6445250"/>
            <a:ext cx="1130577" cy="3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19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103454"/>
            </a:gs>
            <a:gs pos="100000">
              <a:srgbClr val="0C263D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CAC1F-361F-B602-2E6A-2859C5EBD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yellow rubber ducks in water&#10;&#10;Description automatically generated">
            <a:extLst>
              <a:ext uri="{FF2B5EF4-FFF2-40B4-BE49-F238E27FC236}">
                <a16:creationId xmlns:a16="http://schemas.microsoft.com/office/drawing/2014/main" id="{93CA1A1A-6E31-4D1E-57BB-A50532E00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28"/>
          <a:stretch/>
        </p:blipFill>
        <p:spPr>
          <a:xfrm>
            <a:off x="4174008" y="0"/>
            <a:ext cx="801799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85F478-8D7C-045D-6941-CAEAB2E10C31}"/>
              </a:ext>
            </a:extLst>
          </p:cNvPr>
          <p:cNvSpPr/>
          <p:nvPr/>
        </p:nvSpPr>
        <p:spPr>
          <a:xfrm>
            <a:off x="-1" y="0"/>
            <a:ext cx="9315039" cy="6858000"/>
          </a:xfrm>
          <a:prstGeom prst="rect">
            <a:avLst/>
          </a:prstGeom>
          <a:gradFill>
            <a:gsLst>
              <a:gs pos="0">
                <a:srgbClr val="103454">
                  <a:alpha val="0"/>
                </a:srgbClr>
              </a:gs>
              <a:gs pos="34000">
                <a:srgbClr val="0C263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AA20A7-CB6D-8E65-7C0D-CD72BF27CEB3}"/>
              </a:ext>
            </a:extLst>
          </p:cNvPr>
          <p:cNvSpPr txBox="1">
            <a:spLocks noChangeAspect="1"/>
          </p:cNvSpPr>
          <p:nvPr/>
        </p:nvSpPr>
        <p:spPr>
          <a:xfrm>
            <a:off x="2175846" y="3661106"/>
            <a:ext cx="4573962" cy="15696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ea typeface="+mj-lt"/>
                <a:cs typeface="+mj-lt"/>
              </a:rPr>
              <a:t>Intro to Rubber Ducky</a:t>
            </a:r>
            <a:endParaRPr lang="en-US" sz="4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31889-6EBB-1C9D-B09C-5AFB2320318F}"/>
              </a:ext>
            </a:extLst>
          </p:cNvPr>
          <p:cNvGrpSpPr>
            <a:grpSpLocks noChangeAspect="1"/>
          </p:cNvGrpSpPr>
          <p:nvPr/>
        </p:nvGrpSpPr>
        <p:grpSpPr>
          <a:xfrm>
            <a:off x="617589" y="1278450"/>
            <a:ext cx="5340274" cy="2006885"/>
            <a:chOff x="760487" y="841570"/>
            <a:chExt cx="3729811" cy="1401670"/>
          </a:xfrm>
        </p:grpSpPr>
        <p:pic>
          <p:nvPicPr>
            <p:cNvPr id="13" name="Picture 12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DE3BE6AF-8EE5-D1A1-7DD9-80DE07379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487" y="841570"/>
              <a:ext cx="3729811" cy="1381936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039B07-56C4-1CCE-A792-ADD241705E14}"/>
                </a:ext>
              </a:extLst>
            </p:cNvPr>
            <p:cNvCxnSpPr>
              <a:cxnSpLocks/>
            </p:cNvCxnSpPr>
            <p:nvPr/>
          </p:nvCxnSpPr>
          <p:spPr>
            <a:xfrm>
              <a:off x="813038" y="2243240"/>
              <a:ext cx="3624708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Content Placeholder 3" descr="A yellow duck in water&#10;&#10;Description automatically generated">
            <a:extLst>
              <a:ext uri="{FF2B5EF4-FFF2-40B4-BE49-F238E27FC236}">
                <a16:creationId xmlns:a16="http://schemas.microsoft.com/office/drawing/2014/main" id="{488E3034-E32E-D4D7-FD17-5C953CC3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9" y="3782996"/>
            <a:ext cx="1318736" cy="132588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53986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E385-DFF8-E7B5-28C9-BA164EEF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Testing Payload</a:t>
            </a:r>
          </a:p>
        </p:txBody>
      </p:sp>
      <p:pic>
        <p:nvPicPr>
          <p:cNvPr id="3" name="Picture 2" descr="A close up of a usb drive&#10;&#10;Description automatically generated">
            <a:extLst>
              <a:ext uri="{FF2B5EF4-FFF2-40B4-BE49-F238E27FC236}">
                <a16:creationId xmlns:a16="http://schemas.microsoft.com/office/drawing/2014/main" id="{6DEF0FA7-14E4-785F-CADD-A68F57ED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7791"/>
            <a:ext cx="2247415" cy="2989074"/>
          </a:xfrm>
          <a:prstGeom prst="rect">
            <a:avLst/>
          </a:prstGeom>
        </p:spPr>
      </p:pic>
      <p:pic>
        <p:nvPicPr>
          <p:cNvPr id="4" name="Picture 3" descr="A usb flash drive on a table&#10;&#10;Description automatically generated">
            <a:extLst>
              <a:ext uri="{FF2B5EF4-FFF2-40B4-BE49-F238E27FC236}">
                <a16:creationId xmlns:a16="http://schemas.microsoft.com/office/drawing/2014/main" id="{DE498B43-A268-A91A-A8D0-B866FC28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29" y="2266515"/>
            <a:ext cx="2247274" cy="298907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4B88A1-07D6-D447-18C3-97C171944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676" b="-113"/>
          <a:stretch/>
        </p:blipFill>
        <p:spPr>
          <a:xfrm>
            <a:off x="8634919" y="1747837"/>
            <a:ext cx="2654300" cy="402643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AA5743F-4219-03CB-37FD-0A132974D3F6}"/>
              </a:ext>
            </a:extLst>
          </p:cNvPr>
          <p:cNvSpPr/>
          <p:nvPr/>
        </p:nvSpPr>
        <p:spPr>
          <a:xfrm>
            <a:off x="3483377" y="3498924"/>
            <a:ext cx="855490" cy="5242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E9948AE-0FC5-E190-33FC-9D3B6F73C5AF}"/>
              </a:ext>
            </a:extLst>
          </p:cNvPr>
          <p:cNvSpPr/>
          <p:nvPr/>
        </p:nvSpPr>
        <p:spPr>
          <a:xfrm>
            <a:off x="7381665" y="3498924"/>
            <a:ext cx="855490" cy="5242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8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E385-DFF8-E7B5-28C9-BA164EEF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Your New BFF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9E355-BF40-28E8-0AF4-67C4AB7A7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213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0" indent="-457200" rtl="0">
              <a:buChar char="•"/>
            </a:pPr>
            <a:r>
              <a:rPr lang="en-US" sz="2800" baseline="0" dirty="0">
                <a:solidFill>
                  <a:srgbClr val="FFFFFF"/>
                </a:solidFill>
                <a:latin typeface="Calibri"/>
                <a:ea typeface="Arial"/>
                <a:cs typeface="Arial"/>
              </a:rPr>
              <a:t>Ducky Quick Reference Guild</a:t>
            </a:r>
            <a:r>
              <a:rPr lang="en-US" sz="2800" dirty="0">
                <a:solidFill>
                  <a:srgbClr val="FFFFFF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800100" lvl="2" indent="-342900">
              <a:spcAft>
                <a:spcPts val="1000"/>
              </a:spcAft>
            </a:pPr>
            <a:r>
              <a:rPr lang="en-US" sz="2400" baseline="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Arial"/>
                <a:cs typeface="Arial"/>
              </a:rPr>
              <a:t>https://docs.hak5.org/hak5-usb-rubber-ducky/duckyscript-tm-quick-reference</a:t>
            </a: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457200" lvl="0" indent="-457200" rtl="0">
              <a:buChar char="•"/>
            </a:pPr>
            <a:r>
              <a:rPr lang="en-US" sz="2800" baseline="0" dirty="0">
                <a:solidFill>
                  <a:srgbClr val="FFFFFF"/>
                </a:solidFill>
                <a:latin typeface="Calibri"/>
                <a:ea typeface="Arial"/>
                <a:cs typeface="Arial"/>
              </a:rPr>
              <a:t>Payload Studio</a:t>
            </a:r>
            <a:r>
              <a:rPr lang="en-US" sz="2800" dirty="0">
                <a:solidFill>
                  <a:srgbClr val="FFFFFF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800100" lvl="2" indent="-342900">
              <a:spcAft>
                <a:spcPts val="1000"/>
              </a:spcAft>
            </a:pPr>
            <a:r>
              <a:rPr lang="en-US" sz="2400" baseline="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Arial"/>
                <a:cs typeface="Arial"/>
              </a:rPr>
              <a:t>https://payloadstudio.hak5.org/community/</a:t>
            </a: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457200" lvl="0" indent="-457200" rtl="0">
              <a:buChar char="•"/>
            </a:pPr>
            <a:r>
              <a:rPr lang="en-US" sz="3200" baseline="0" dirty="0">
                <a:solidFill>
                  <a:srgbClr val="FFFFFF"/>
                </a:solidFill>
                <a:latin typeface="Calibri"/>
                <a:ea typeface="Arial"/>
                <a:cs typeface="Arial"/>
              </a:rPr>
              <a:t>Payload Library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800100" lvl="2" indent="-342900"/>
            <a:r>
              <a:rPr lang="en-US" sz="2400" baseline="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Arial"/>
                <a:cs typeface="Arial"/>
              </a:rPr>
              <a:t>https://github.com/hak5/usbrubberducky-payloads</a:t>
            </a: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Arial"/>
                <a:cs typeface="Arial"/>
              </a:rPr>
              <a:t>​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68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C2A6E2A-5F5A-EA38-B9AF-A0F2C8D37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439" t="22008" r="30709" b="67189"/>
          <a:stretch/>
        </p:blipFill>
        <p:spPr>
          <a:xfrm>
            <a:off x="0" y="3461004"/>
            <a:ext cx="12192000" cy="3396996"/>
          </a:xfrm>
          <a:prstGeom prst="rect">
            <a:avLst/>
          </a:prstGeom>
        </p:spPr>
      </p:pic>
      <p:pic>
        <p:nvPicPr>
          <p:cNvPr id="2" name="Picture 1" descr="A white and blue text on a black background&#10;&#10;Description automatically generated">
            <a:extLst>
              <a:ext uri="{FF2B5EF4-FFF2-40B4-BE49-F238E27FC236}">
                <a16:creationId xmlns:a16="http://schemas.microsoft.com/office/drawing/2014/main" id="{69B5A6FE-64D0-C886-7D1B-8CEFBFC2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219061"/>
            <a:ext cx="6096000" cy="22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DAEF-BF7D-584A-FEBB-624AE5A1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Objectives </a:t>
            </a:r>
            <a:endParaRPr lang="en-US" b="1" dirty="0">
              <a:ea typeface="Open Sans"/>
              <a:cs typeface="Open 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4798-420D-521B-4E74-D8B845E21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09" y="2085975"/>
            <a:ext cx="6216187" cy="2454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ea typeface="Calibri"/>
                <a:cs typeface="Calibri"/>
              </a:rPr>
              <a:t>Setting up the rubber ducky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ea typeface="Calibri"/>
                <a:cs typeface="Calibri"/>
              </a:rPr>
              <a:t>Know how to use the web base IDE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Calibri"/>
                <a:cs typeface="Calibri"/>
              </a:rPr>
              <a:t>Generate payload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Calibri"/>
                <a:cs typeface="Calibri"/>
              </a:rPr>
              <a:t>Launching the payload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10D5F3E-1744-7DF6-BD83-3A6133D3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26" y="1716024"/>
            <a:ext cx="31741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DAEF-BF7D-584A-FEBB-624AE5A1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a typeface="Open Sans"/>
                <a:cs typeface="Open Sans"/>
              </a:rPr>
              <a:t>What You Get With Your Ducky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4798-420D-521B-4E74-D8B845E21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2220" y="2964689"/>
            <a:ext cx="4475357" cy="1898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ea typeface="Calibri" panose="020F0502020204030204"/>
                <a:cs typeface="Calibri" panose="020F0502020204030204"/>
              </a:rPr>
              <a:t>Info Card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Calibri" panose="020F0502020204030204"/>
                <a:cs typeface="Calibri" panose="020F0502020204030204"/>
              </a:rPr>
              <a:t>USB Rubber Ducky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Calibri" panose="020F0502020204030204"/>
                <a:cs typeface="Calibri" panose="020F0502020204030204"/>
              </a:rPr>
              <a:t>Sticker card</a:t>
            </a:r>
          </a:p>
        </p:txBody>
      </p:sp>
      <p:pic>
        <p:nvPicPr>
          <p:cNvPr id="4" name="Picture 3" descr="A usb flash drive and other items on a table&#10;&#10;Description automatically generated">
            <a:extLst>
              <a:ext uri="{FF2B5EF4-FFF2-40B4-BE49-F238E27FC236}">
                <a16:creationId xmlns:a16="http://schemas.microsoft.com/office/drawing/2014/main" id="{3FAFC8A1-5600-15EA-3E42-80C0541E4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5" t="17342" r="-87" b="10933"/>
          <a:stretch/>
        </p:blipFill>
        <p:spPr>
          <a:xfrm>
            <a:off x="1784349" y="1872949"/>
            <a:ext cx="3885581" cy="40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2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DAEF-BF7D-584A-FEBB-624AE5A1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Opening Ducky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23AFB5-FB46-0A66-8F27-B60008A67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9" t="43896" r="35327" b="22969"/>
          <a:stretch/>
        </p:blipFill>
        <p:spPr>
          <a:xfrm>
            <a:off x="6767897" y="1809326"/>
            <a:ext cx="3334568" cy="344131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89E322-D0A9-A67A-01F3-6751471B4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33500" b="12687"/>
          <a:stretch/>
        </p:blipFill>
        <p:spPr>
          <a:xfrm flipH="1">
            <a:off x="1898478" y="2074673"/>
            <a:ext cx="3903128" cy="280748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BCB6A7E-1CBC-A55F-2607-C7BCAFFAF973}"/>
              </a:ext>
            </a:extLst>
          </p:cNvPr>
          <p:cNvSpPr/>
          <p:nvPr/>
        </p:nvSpPr>
        <p:spPr>
          <a:xfrm rot="12899155">
            <a:off x="9208678" y="3767773"/>
            <a:ext cx="1385909" cy="648017"/>
          </a:xfrm>
          <a:prstGeom prst="rightArrow">
            <a:avLst/>
          </a:prstGeom>
          <a:solidFill>
            <a:schemeClr val="accent2"/>
          </a:solidFill>
          <a:ln w="114300" cap="sq" cmpd="sng">
            <a:solidFill>
              <a:srgbClr val="0D2C47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B0214ED-1F21-72B5-B913-72E27381D6C5}"/>
              </a:ext>
            </a:extLst>
          </p:cNvPr>
          <p:cNvSpPr/>
          <p:nvPr/>
        </p:nvSpPr>
        <p:spPr>
          <a:xfrm rot="12899155">
            <a:off x="9208678" y="3767773"/>
            <a:ext cx="1385909" cy="648017"/>
          </a:xfrm>
          <a:prstGeom prst="rightArrow">
            <a:avLst/>
          </a:prstGeom>
          <a:solidFill>
            <a:schemeClr val="accent2"/>
          </a:solidFill>
          <a:ln w="38100" cap="sq" cmpd="sng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71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DAEF-BF7D-584A-FEBB-624AE5A1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Stickers </a:t>
            </a:r>
            <a:endParaRPr lang="en-US" b="1" dirty="0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FE2EDB55-3678-B683-A384-DB771245F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0" t="25490" r="23364" b="11198"/>
          <a:stretch/>
        </p:blipFill>
        <p:spPr>
          <a:xfrm>
            <a:off x="1014522" y="1870032"/>
            <a:ext cx="2682551" cy="4368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D8340-1E44-08DC-1F7B-A7ABF191E8E9}"/>
              </a:ext>
            </a:extLst>
          </p:cNvPr>
          <p:cNvSpPr txBox="1"/>
          <p:nvPr/>
        </p:nvSpPr>
        <p:spPr>
          <a:xfrm>
            <a:off x="9488784" y="5054985"/>
            <a:ext cx="21595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What it should look like after you put the stickers on</a:t>
            </a:r>
            <a:endParaRPr lang="en-US" sz="1200" dirty="0"/>
          </a:p>
        </p:txBody>
      </p:sp>
      <p:pic>
        <p:nvPicPr>
          <p:cNvPr id="20" name="Content Placeholder 4" descr="A usb flash drive on a table&#10;&#10;Description automatically generated">
            <a:extLst>
              <a:ext uri="{FF2B5EF4-FFF2-40B4-BE49-F238E27FC236}">
                <a16:creationId xmlns:a16="http://schemas.microsoft.com/office/drawing/2014/main" id="{4D041712-5B5F-2949-509E-C2FA6D150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4" t="45378" r="21642" b="24230"/>
          <a:stretch/>
        </p:blipFill>
        <p:spPr>
          <a:xfrm>
            <a:off x="5550507" y="1141321"/>
            <a:ext cx="3839439" cy="25391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7EC23F-A805-3017-F3F2-6F98C3CEE9F5}"/>
              </a:ext>
            </a:extLst>
          </p:cNvPr>
          <p:cNvSpPr txBox="1"/>
          <p:nvPr/>
        </p:nvSpPr>
        <p:spPr>
          <a:xfrm>
            <a:off x="5485631" y="831748"/>
            <a:ext cx="12072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USB C SIDE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D861D-C81F-5A0F-E5D6-78FBB2DF93CF}"/>
              </a:ext>
            </a:extLst>
          </p:cNvPr>
          <p:cNvSpPr txBox="1"/>
          <p:nvPr/>
        </p:nvSpPr>
        <p:spPr>
          <a:xfrm>
            <a:off x="8281515" y="831748"/>
            <a:ext cx="12072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b="1" dirty="0">
                <a:cs typeface="Calibri"/>
              </a:rPr>
              <a:t>USB A SIDE</a:t>
            </a: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36CC3-78E6-009E-2AEB-5486654632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32318" r="290" b="18607"/>
          <a:stretch/>
        </p:blipFill>
        <p:spPr>
          <a:xfrm>
            <a:off x="5545919" y="3939879"/>
            <a:ext cx="3796438" cy="249227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1A3A850-6A66-10D2-7F11-F50170B36EB6}"/>
              </a:ext>
            </a:extLst>
          </p:cNvPr>
          <p:cNvGrpSpPr/>
          <p:nvPr/>
        </p:nvGrpSpPr>
        <p:grpSpPr>
          <a:xfrm>
            <a:off x="3398878" y="2282606"/>
            <a:ext cx="788505" cy="316742"/>
            <a:chOff x="3398878" y="2282606"/>
            <a:chExt cx="788505" cy="316742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66AEC496-058D-C119-38EF-0C6559C39261}"/>
                </a:ext>
              </a:extLst>
            </p:cNvPr>
            <p:cNvSpPr/>
            <p:nvPr/>
          </p:nvSpPr>
          <p:spPr>
            <a:xfrm rot="10004214">
              <a:off x="3398878" y="2282606"/>
              <a:ext cx="788505" cy="316742"/>
            </a:xfrm>
            <a:prstGeom prst="rightArrow">
              <a:avLst/>
            </a:prstGeom>
            <a:solidFill>
              <a:schemeClr val="accent2"/>
            </a:solidFill>
            <a:ln w="114300" cap="sq" cmpd="sng">
              <a:solidFill>
                <a:srgbClr val="103251"/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3D80DA5-B4F8-01DF-B66D-154E757DD5F3}"/>
                </a:ext>
              </a:extLst>
            </p:cNvPr>
            <p:cNvSpPr/>
            <p:nvPr/>
          </p:nvSpPr>
          <p:spPr>
            <a:xfrm rot="10004214">
              <a:off x="3398878" y="2282606"/>
              <a:ext cx="788505" cy="316742"/>
            </a:xfrm>
            <a:prstGeom prst="rightArrow">
              <a:avLst/>
            </a:prstGeom>
            <a:solidFill>
              <a:schemeClr val="accent2"/>
            </a:solidFill>
            <a:ln w="38100" cap="sq" cmpd="sng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B1C79B4-0A4E-92CF-B299-75965376D1FA}"/>
              </a:ext>
            </a:extLst>
          </p:cNvPr>
          <p:cNvSpPr/>
          <p:nvPr/>
        </p:nvSpPr>
        <p:spPr>
          <a:xfrm rot="10004214">
            <a:off x="3398878" y="3244785"/>
            <a:ext cx="788505" cy="316742"/>
          </a:xfrm>
          <a:prstGeom prst="rightArrow">
            <a:avLst/>
          </a:prstGeom>
          <a:solidFill>
            <a:schemeClr val="accent2"/>
          </a:solidFill>
          <a:ln w="114300" cap="sq" cmpd="sng">
            <a:solidFill>
              <a:srgbClr val="0F304E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248D228-226F-B9BD-592D-A83B7A7C8A83}"/>
              </a:ext>
            </a:extLst>
          </p:cNvPr>
          <p:cNvSpPr/>
          <p:nvPr/>
        </p:nvSpPr>
        <p:spPr>
          <a:xfrm rot="10004214">
            <a:off x="3398878" y="3244785"/>
            <a:ext cx="788505" cy="316742"/>
          </a:xfrm>
          <a:prstGeom prst="rightArrow">
            <a:avLst/>
          </a:prstGeom>
          <a:solidFill>
            <a:schemeClr val="accent2"/>
          </a:solidFill>
          <a:ln w="38100" cap="sq" cmpd="sng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7AE6508-9B3F-C47D-95F1-308DF501CA73}"/>
              </a:ext>
            </a:extLst>
          </p:cNvPr>
          <p:cNvSpPr/>
          <p:nvPr/>
        </p:nvSpPr>
        <p:spPr>
          <a:xfrm rot="10004214">
            <a:off x="3398878" y="4145477"/>
            <a:ext cx="788505" cy="316742"/>
          </a:xfrm>
          <a:prstGeom prst="rightArrow">
            <a:avLst/>
          </a:prstGeom>
          <a:solidFill>
            <a:schemeClr val="accent2"/>
          </a:solidFill>
          <a:ln w="114300" cap="sq" cmpd="sng">
            <a:solidFill>
              <a:srgbClr val="0E2F4B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5C152DE-4CED-7296-2F18-35AF878CDBDC}"/>
              </a:ext>
            </a:extLst>
          </p:cNvPr>
          <p:cNvSpPr/>
          <p:nvPr/>
        </p:nvSpPr>
        <p:spPr>
          <a:xfrm rot="10004214">
            <a:off x="3398878" y="4145477"/>
            <a:ext cx="788505" cy="316742"/>
          </a:xfrm>
          <a:prstGeom prst="rightArrow">
            <a:avLst/>
          </a:prstGeom>
          <a:solidFill>
            <a:schemeClr val="accent2"/>
          </a:solidFill>
          <a:ln w="38100" cap="sq" cmpd="sng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7B65216-8C7D-A3EC-74B6-5CFE47B904FE}"/>
              </a:ext>
            </a:extLst>
          </p:cNvPr>
          <p:cNvSpPr/>
          <p:nvPr/>
        </p:nvSpPr>
        <p:spPr>
          <a:xfrm rot="10004214">
            <a:off x="3398878" y="5046168"/>
            <a:ext cx="788505" cy="316742"/>
          </a:xfrm>
          <a:prstGeom prst="rightArrow">
            <a:avLst/>
          </a:prstGeom>
          <a:solidFill>
            <a:schemeClr val="accent2"/>
          </a:solidFill>
          <a:ln w="114300" cap="sq" cmpd="sng">
            <a:solidFill>
              <a:srgbClr val="0D2C47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A36DFE6-C0D5-E087-DEB3-0F27F49DC2C3}"/>
              </a:ext>
            </a:extLst>
          </p:cNvPr>
          <p:cNvSpPr/>
          <p:nvPr/>
        </p:nvSpPr>
        <p:spPr>
          <a:xfrm rot="10004214">
            <a:off x="3398878" y="5046168"/>
            <a:ext cx="788505" cy="316742"/>
          </a:xfrm>
          <a:prstGeom prst="rightArrow">
            <a:avLst/>
          </a:prstGeom>
          <a:solidFill>
            <a:schemeClr val="accent2"/>
          </a:solidFill>
          <a:ln w="38100" cap="sq" cmpd="sng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58CD8E4-A5F4-FF23-9876-8D50C3E1A2A7}"/>
              </a:ext>
            </a:extLst>
          </p:cNvPr>
          <p:cNvSpPr/>
          <p:nvPr/>
        </p:nvSpPr>
        <p:spPr>
          <a:xfrm rot="10004214">
            <a:off x="8747844" y="2229041"/>
            <a:ext cx="1157674" cy="273087"/>
          </a:xfrm>
          <a:prstGeom prst="rightArrow">
            <a:avLst/>
          </a:prstGeom>
          <a:solidFill>
            <a:schemeClr val="accent2"/>
          </a:solidFill>
          <a:ln w="114300" cap="sq" cmpd="sng">
            <a:solidFill>
              <a:srgbClr val="10325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2490E26-BA51-C1E0-A443-0AFEEC2D0354}"/>
              </a:ext>
            </a:extLst>
          </p:cNvPr>
          <p:cNvSpPr/>
          <p:nvPr/>
        </p:nvSpPr>
        <p:spPr>
          <a:xfrm rot="10004214">
            <a:off x="8747844" y="2229041"/>
            <a:ext cx="1157674" cy="273087"/>
          </a:xfrm>
          <a:prstGeom prst="rightArrow">
            <a:avLst/>
          </a:prstGeom>
          <a:solidFill>
            <a:schemeClr val="accent2"/>
          </a:solidFill>
          <a:ln w="38100" cap="sq" cmpd="sng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6B2978C-219B-738E-665C-91F51F7357ED}"/>
              </a:ext>
            </a:extLst>
          </p:cNvPr>
          <p:cNvSpPr/>
          <p:nvPr/>
        </p:nvSpPr>
        <p:spPr>
          <a:xfrm rot="10004214">
            <a:off x="9085998" y="3043747"/>
            <a:ext cx="607241" cy="254990"/>
          </a:xfrm>
          <a:prstGeom prst="rightArrow">
            <a:avLst/>
          </a:prstGeom>
          <a:solidFill>
            <a:schemeClr val="accent2"/>
          </a:solidFill>
          <a:ln w="114300" cap="sq" cmpd="sng">
            <a:solidFill>
              <a:srgbClr val="0F314F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21EA113-2202-67AC-A952-F9CE32297F1F}"/>
              </a:ext>
            </a:extLst>
          </p:cNvPr>
          <p:cNvSpPr/>
          <p:nvPr/>
        </p:nvSpPr>
        <p:spPr>
          <a:xfrm rot="10004214">
            <a:off x="9085998" y="3043747"/>
            <a:ext cx="607241" cy="254990"/>
          </a:xfrm>
          <a:prstGeom prst="rightArrow">
            <a:avLst/>
          </a:prstGeom>
          <a:solidFill>
            <a:schemeClr val="accent2"/>
          </a:solidFill>
          <a:ln w="38100" cap="sq" cmpd="sng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8A67266-7872-E5AE-7C22-E21C53EC6352}"/>
              </a:ext>
            </a:extLst>
          </p:cNvPr>
          <p:cNvSpPr/>
          <p:nvPr/>
        </p:nvSpPr>
        <p:spPr>
          <a:xfrm rot="10800000">
            <a:off x="8850156" y="4582886"/>
            <a:ext cx="914817" cy="254990"/>
          </a:xfrm>
          <a:prstGeom prst="rightArrow">
            <a:avLst/>
          </a:prstGeom>
          <a:solidFill>
            <a:schemeClr val="accent2"/>
          </a:solidFill>
          <a:ln w="114300" cap="sq" cmpd="sng">
            <a:solidFill>
              <a:srgbClr val="0E2D48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E66CCF7-1CC0-07F8-25D9-03BD56057C0C}"/>
              </a:ext>
            </a:extLst>
          </p:cNvPr>
          <p:cNvSpPr/>
          <p:nvPr/>
        </p:nvSpPr>
        <p:spPr>
          <a:xfrm rot="10800000">
            <a:off x="8850156" y="4582886"/>
            <a:ext cx="914817" cy="254990"/>
          </a:xfrm>
          <a:prstGeom prst="rightArrow">
            <a:avLst/>
          </a:prstGeom>
          <a:solidFill>
            <a:schemeClr val="accent2"/>
          </a:solidFill>
          <a:ln w="38100" cap="sq" cmpd="sng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2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853D-4022-5473-25B3-B4FF4B2B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Payload Studio IDE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B2AD49-8506-0AA9-812C-1E613C2F6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6925"/>
            <a:ext cx="10515600" cy="4323347"/>
          </a:xfrm>
        </p:spPr>
      </p:pic>
    </p:spTree>
    <p:extLst>
      <p:ext uri="{BB962C8B-B14F-4D97-AF65-F5344CB8AC3E}">
        <p14:creationId xmlns:p14="http://schemas.microsoft.com/office/powerpoint/2010/main" val="367543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EB4-BF03-E881-1B58-2EE25C7E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Hello World</a:t>
            </a:r>
            <a:endParaRPr lang="en-US" b="1" dirty="0">
              <a:ea typeface="Open Sans"/>
              <a:cs typeface="Calibri Light"/>
            </a:endParaRP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BA9565-67D9-0680-9D91-A3217C5DF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619" y="1512761"/>
            <a:ext cx="9792763" cy="4351338"/>
          </a:xfrm>
        </p:spPr>
      </p:pic>
    </p:spTree>
    <p:extLst>
      <p:ext uri="{BB962C8B-B14F-4D97-AF65-F5344CB8AC3E}">
        <p14:creationId xmlns:p14="http://schemas.microsoft.com/office/powerpoint/2010/main" val="427532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EB4-BF03-E881-1B58-2EE25C7E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Generate the Payload</a:t>
            </a:r>
            <a:endParaRPr lang="en-US" b="1" dirty="0">
              <a:ea typeface="Open Sans"/>
              <a:cs typeface="Open San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07C877-AF86-049C-2878-90F5DDB0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41107"/>
            <a:ext cx="6096000" cy="37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31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E385-DFF8-E7B5-28C9-BA164EEF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Loading the Payload </a:t>
            </a:r>
            <a:endParaRPr lang="en-US" b="1" dirty="0">
              <a:ea typeface="Open Sans"/>
              <a:cs typeface="Open Sans"/>
            </a:endParaRPr>
          </a:p>
        </p:txBody>
      </p:sp>
      <p:pic>
        <p:nvPicPr>
          <p:cNvPr id="3" name="Picture 2" descr="A usb flash drive plugged into a computer&#10;&#10;Description automatically generated">
            <a:extLst>
              <a:ext uri="{FF2B5EF4-FFF2-40B4-BE49-F238E27FC236}">
                <a16:creationId xmlns:a16="http://schemas.microsoft.com/office/drawing/2014/main" id="{BF0835D9-C16E-EB96-B36C-D8A2010C5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9" t="16230" r="17563"/>
          <a:stretch/>
        </p:blipFill>
        <p:spPr>
          <a:xfrm>
            <a:off x="838200" y="2695268"/>
            <a:ext cx="3008458" cy="1861165"/>
          </a:xfrm>
          <a:prstGeom prst="rect">
            <a:avLst/>
          </a:prstGeom>
        </p:spPr>
      </p:pic>
      <p:pic>
        <p:nvPicPr>
          <p:cNvPr id="4" name="Picture 3" descr="A green and black usb flash drive&#10;&#10;Description automatically generated">
            <a:extLst>
              <a:ext uri="{FF2B5EF4-FFF2-40B4-BE49-F238E27FC236}">
                <a16:creationId xmlns:a16="http://schemas.microsoft.com/office/drawing/2014/main" id="{25C4BFF8-8531-03CF-E70C-44C10640D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242" y="2522183"/>
            <a:ext cx="2182060" cy="220733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2E8CC4-045C-C715-6939-6512098C9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888" y="1568450"/>
            <a:ext cx="2409825" cy="41148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687399B-6259-4AAE-DC89-41A142C7A37E}"/>
              </a:ext>
            </a:extLst>
          </p:cNvPr>
          <p:cNvSpPr/>
          <p:nvPr/>
        </p:nvSpPr>
        <p:spPr>
          <a:xfrm>
            <a:off x="4225705" y="3363722"/>
            <a:ext cx="855490" cy="5242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848F297-A373-2037-2C70-D126A154A4E5}"/>
              </a:ext>
            </a:extLst>
          </p:cNvPr>
          <p:cNvSpPr/>
          <p:nvPr/>
        </p:nvSpPr>
        <p:spPr>
          <a:xfrm>
            <a:off x="8021349" y="3363722"/>
            <a:ext cx="855490" cy="5242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0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TW Colours">
      <a:dk1>
        <a:srgbClr val="000000"/>
      </a:dk1>
      <a:lt1>
        <a:srgbClr val="FFFFFF"/>
      </a:lt1>
      <a:dk2>
        <a:srgbClr val="0C263D"/>
      </a:dk2>
      <a:lt2>
        <a:srgbClr val="C6C6C6"/>
      </a:lt2>
      <a:accent1>
        <a:srgbClr val="000000"/>
      </a:accent1>
      <a:accent2>
        <a:srgbClr val="199FF2"/>
      </a:accent2>
      <a:accent3>
        <a:srgbClr val="72ACD4"/>
      </a:accent3>
      <a:accent4>
        <a:srgbClr val="934EC6"/>
      </a:accent4>
      <a:accent5>
        <a:srgbClr val="FFC159"/>
      </a:accent5>
      <a:accent6>
        <a:srgbClr val="61C087"/>
      </a:accent6>
      <a:hlink>
        <a:srgbClr val="0563C1"/>
      </a:hlink>
      <a:folHlink>
        <a:srgbClr val="954F72"/>
      </a:folHlink>
    </a:clrScheme>
    <a:fontScheme name="ZTW24">
      <a:majorFont>
        <a:latin typeface="Open Sans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</TotalTime>
  <Words>126</Words>
  <Application>Microsoft Office PowerPoint</Application>
  <PresentationFormat>Widescreen</PresentationFormat>
  <Paragraphs>29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Objectives </vt:lpstr>
      <vt:lpstr>What You Get With Your Ducky</vt:lpstr>
      <vt:lpstr>Opening Ducky</vt:lpstr>
      <vt:lpstr>Stickers </vt:lpstr>
      <vt:lpstr>Payload Studio IDE</vt:lpstr>
      <vt:lpstr>Hello World</vt:lpstr>
      <vt:lpstr>Generate the Payload</vt:lpstr>
      <vt:lpstr>Loading the Payload </vt:lpstr>
      <vt:lpstr>Testing Payload</vt:lpstr>
      <vt:lpstr>Your New BFF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Paige Jenkins</cp:lastModifiedBy>
  <cp:revision>25</cp:revision>
  <dcterms:created xsi:type="dcterms:W3CDTF">2022-12-27T20:21:49Z</dcterms:created>
  <dcterms:modified xsi:type="dcterms:W3CDTF">2024-02-23T17:51:08Z</dcterms:modified>
</cp:coreProperties>
</file>